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8" r:id="rId3"/>
    <p:sldId id="282" r:id="rId4"/>
    <p:sldId id="284" r:id="rId5"/>
    <p:sldId id="283" r:id="rId6"/>
    <p:sldId id="258" r:id="rId7"/>
    <p:sldId id="281" r:id="rId8"/>
    <p:sldId id="285" r:id="rId9"/>
    <p:sldId id="260" r:id="rId10"/>
    <p:sldId id="261" r:id="rId11"/>
    <p:sldId id="262" r:id="rId12"/>
    <p:sldId id="263" r:id="rId13"/>
    <p:sldId id="264" r:id="rId14"/>
    <p:sldId id="265" r:id="rId15"/>
    <p:sldId id="276" r:id="rId16"/>
    <p:sldId id="277" r:id="rId17"/>
    <p:sldId id="271" r:id="rId18"/>
    <p:sldId id="275" r:id="rId19"/>
    <p:sldId id="274" r:id="rId20"/>
    <p:sldId id="269" r:id="rId21"/>
    <p:sldId id="268" r:id="rId22"/>
    <p:sldId id="272" r:id="rId23"/>
    <p:sldId id="273"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3596"/>
    <a:srgbClr val="502570"/>
    <a:srgbClr val="4A1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81"/>
    <p:restoredTop sz="76190"/>
  </p:normalViewPr>
  <p:slideViewPr>
    <p:cSldViewPr snapToGrid="0" snapToObjects="1">
      <p:cViewPr varScale="1">
        <p:scale>
          <a:sx n="82" d="100"/>
          <a:sy n="82" d="100"/>
        </p:scale>
        <p:origin x="1504" y="488"/>
      </p:cViewPr>
      <p:guideLst/>
    </p:cSldViewPr>
  </p:slideViewPr>
  <p:notesTextViewPr>
    <p:cViewPr>
      <p:scale>
        <a:sx n="1" d="1"/>
        <a:sy n="1" d="1"/>
      </p:scale>
      <p:origin x="0" y="0"/>
    </p:cViewPr>
  </p:notesTextViewPr>
  <p:notesViewPr>
    <p:cSldViewPr snapToGrid="0" snapToObjects="1">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1"/>
  <c:style val="2"/>
  <c:chart>
    <c:autoTitleDeleted val="1"/>
    <c:plotArea>
      <c:layout/>
      <c:pieChart>
        <c:varyColors val="1"/>
        <c:ser>
          <c:idx val="0"/>
          <c:order val="0"/>
          <c:tx>
            <c:strRef>
              <c:f>Sheet1!$B$1</c:f>
              <c:strCache>
                <c:ptCount val="1"/>
              </c:strCache>
            </c:strRef>
          </c:tx>
          <c:dLbls>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LinkedIn Page</c:v>
                </c:pt>
                <c:pt idx="1">
                  <c:v>Facebook Page</c:v>
                </c:pt>
                <c:pt idx="2">
                  <c:v>X</c:v>
                </c:pt>
              </c:strCache>
            </c:strRef>
          </c:cat>
          <c:val>
            <c:numRef>
              <c:f>Sheet1!$B$2:$B$4</c:f>
              <c:numCache>
                <c:formatCode>General</c:formatCode>
                <c:ptCount val="3"/>
                <c:pt idx="0">
                  <c:v>2267</c:v>
                </c:pt>
                <c:pt idx="1">
                  <c:v>1199</c:v>
                </c:pt>
                <c:pt idx="2">
                  <c:v>1017</c:v>
                </c:pt>
              </c:numCache>
            </c:numRef>
          </c:val>
          <c:extLst>
            <c:ext xmlns:c16="http://schemas.microsoft.com/office/drawing/2014/chart" uri="{C3380CC4-5D6E-409C-BE32-E72D297353CC}">
              <c16:uniqueId val="{00000000-9064-EF4C-9C59-073E3AF07F2A}"/>
            </c:ext>
          </c:extLst>
        </c:ser>
        <c:dLbls>
          <c:dLblPos val="outEnd"/>
          <c:showLegendKey val="0"/>
          <c:showVal val="1"/>
          <c:showCatName val="0"/>
          <c:showSerName val="0"/>
          <c:showPercent val="0"/>
          <c:showBubbleSize val="0"/>
          <c:showLeaderLines val="1"/>
        </c:dLbls>
        <c:firstSliceAng val="0"/>
      </c:pieChart>
    </c:plotArea>
    <c:legend>
      <c:legendPos val="r"/>
      <c:overlay val="0"/>
      <c:txPr>
        <a:bodyPr/>
        <a:lstStyle/>
        <a:p>
          <a:pPr>
            <a:defRPr sz="1400"/>
          </a:pPr>
          <a:endParaRPr lang="en-US"/>
        </a:p>
      </c:txPr>
    </c:legend>
    <c:plotVisOnly val="1"/>
    <c:dispBlanksAs val="gap"/>
    <c:showDLblsOverMax val="1"/>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1"/>
  <c:style val="2"/>
  <c:chart>
    <c:autoTitleDeleted val="1"/>
    <c:plotArea>
      <c:layout/>
      <c:pieChart>
        <c:varyColors val="1"/>
        <c:ser>
          <c:idx val="0"/>
          <c:order val="0"/>
          <c:tx>
            <c:strRef>
              <c:f>Sheet1!$B$1</c:f>
              <c:strCache>
                <c:ptCount val="1"/>
              </c:strCache>
            </c:strRef>
          </c:tx>
          <c:dLbls>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LinkedIn Page</c:v>
                </c:pt>
                <c:pt idx="1">
                  <c:v>Facebook Page</c:v>
                </c:pt>
                <c:pt idx="2">
                  <c:v>X</c:v>
                </c:pt>
              </c:strCache>
            </c:strRef>
          </c:cat>
          <c:val>
            <c:numRef>
              <c:f>Sheet1!$B$2:$B$4</c:f>
              <c:numCache>
                <c:formatCode>General</c:formatCode>
                <c:ptCount val="3"/>
                <c:pt idx="0">
                  <c:v>37916</c:v>
                </c:pt>
                <c:pt idx="1">
                  <c:v>22860</c:v>
                </c:pt>
                <c:pt idx="2">
                  <c:v>4351</c:v>
                </c:pt>
              </c:numCache>
            </c:numRef>
          </c:val>
          <c:extLst>
            <c:ext xmlns:c16="http://schemas.microsoft.com/office/drawing/2014/chart" uri="{C3380CC4-5D6E-409C-BE32-E72D297353CC}">
              <c16:uniqueId val="{00000000-91AA-8C48-AC89-122B117D418B}"/>
            </c:ext>
          </c:extLst>
        </c:ser>
        <c:dLbls>
          <c:dLblPos val="outEnd"/>
          <c:showLegendKey val="0"/>
          <c:showVal val="1"/>
          <c:showCatName val="0"/>
          <c:showSerName val="0"/>
          <c:showPercent val="0"/>
          <c:showBubbleSize val="0"/>
          <c:showLeaderLines val="1"/>
        </c:dLbls>
        <c:firstSliceAng val="0"/>
      </c:pieChart>
    </c:plotArea>
    <c:legend>
      <c:legendPos val="r"/>
      <c:overlay val="0"/>
      <c:txPr>
        <a:bodyPr/>
        <a:lstStyle/>
        <a:p>
          <a:pPr>
            <a:defRPr sz="1400"/>
          </a:pPr>
          <a:endParaRPr lang="en-US"/>
        </a:p>
      </c:txPr>
    </c:legend>
    <c:plotVisOnly val="1"/>
    <c:dispBlanksAs val="gap"/>
    <c:showDLblsOverMax val="1"/>
  </c:chart>
  <c:txPr>
    <a:bodyPr/>
    <a:lstStyle/>
    <a:p>
      <a:pPr>
        <a:defRPr sz="1800"/>
      </a:pPr>
      <a:endParaRPr lang="en-US"/>
    </a:p>
  </c:txPr>
  <c:externalData r:id="rId1">
    <c:autoUpdate val="0"/>
  </c:externalData>
</c:chartSpace>
</file>

<file path=ppt/diagrams/_rels/data11.xml.rels><?xml version="1.0" encoding="UTF-8" standalone="yes"?>
<Relationships xmlns="http://schemas.openxmlformats.org/package/2006/relationships"><Relationship Id="rId1" Type="http://schemas.openxmlformats.org/officeDocument/2006/relationships/hyperlink" Target="http://www.skintears.org/resources"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www.skintears.org/resources"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www.skintears.org/resources"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www.skintears.org/resources"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www.skintears.org/resources"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www.skintears.org/resources"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580D5-9E5A-D446-BBAD-1A59D6E2600F}"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3751705B-495A-584E-BF41-6B70C2FA928D}">
      <dgm:prSet/>
      <dgm:spPr/>
      <dgm:t>
        <a:bodyPr/>
        <a:lstStyle/>
        <a:p>
          <a:r>
            <a:rPr lang="en-GB" b="1" dirty="0"/>
            <a:t>Objectives: </a:t>
          </a:r>
          <a:endParaRPr lang="en-CA" dirty="0"/>
        </a:p>
      </dgm:t>
    </dgm:pt>
    <dgm:pt modelId="{B98E36A9-9CD2-954E-B1EE-CCE98830EC3F}" type="parTrans" cxnId="{E1840ABA-F8A6-7045-ACF6-4CE63F9A9949}">
      <dgm:prSet/>
      <dgm:spPr/>
      <dgm:t>
        <a:bodyPr/>
        <a:lstStyle/>
        <a:p>
          <a:endParaRPr lang="en-US"/>
        </a:p>
      </dgm:t>
    </dgm:pt>
    <dgm:pt modelId="{7DD2BA44-E33D-F748-A501-1A2A0BD6E427}" type="sibTrans" cxnId="{E1840ABA-F8A6-7045-ACF6-4CE63F9A9949}">
      <dgm:prSet/>
      <dgm:spPr/>
      <dgm:t>
        <a:bodyPr/>
        <a:lstStyle/>
        <a:p>
          <a:endParaRPr lang="en-US"/>
        </a:p>
      </dgm:t>
    </dgm:pt>
    <dgm:pt modelId="{3072FF30-120A-EE41-A5B1-D10D4DD7E5C3}">
      <dgm:prSet/>
      <dgm:spPr/>
      <dgm:t>
        <a:bodyPr/>
        <a:lstStyle/>
        <a:p>
          <a:r>
            <a:rPr lang="en-CA"/>
            <a:t>Establish a partnership between ISTAP and EWMA to highlight skin fragility and skin tear prevention and management through a multi-faceted, inter-professional, and widely communicated approach.</a:t>
          </a:r>
        </a:p>
      </dgm:t>
    </dgm:pt>
    <dgm:pt modelId="{B21ED51B-BC29-D949-A548-A3F6F0CBE323}" type="parTrans" cxnId="{268E5B32-036D-9A49-B0EA-8997723F0B57}">
      <dgm:prSet/>
      <dgm:spPr/>
      <dgm:t>
        <a:bodyPr/>
        <a:lstStyle/>
        <a:p>
          <a:endParaRPr lang="en-US"/>
        </a:p>
      </dgm:t>
    </dgm:pt>
    <dgm:pt modelId="{E0A35089-D278-E041-AEEE-9ACF76AB1FA9}" type="sibTrans" cxnId="{268E5B32-036D-9A49-B0EA-8997723F0B57}">
      <dgm:prSet/>
      <dgm:spPr/>
      <dgm:t>
        <a:bodyPr/>
        <a:lstStyle/>
        <a:p>
          <a:endParaRPr lang="en-US"/>
        </a:p>
      </dgm:t>
    </dgm:pt>
    <dgm:pt modelId="{0A91D72C-42C4-8848-A17A-B917188A28EA}">
      <dgm:prSet/>
      <dgm:spPr/>
      <dgm:t>
        <a:bodyPr/>
        <a:lstStyle/>
        <a:p>
          <a:r>
            <a:rPr lang="en-CA" dirty="0"/>
            <a:t>Develop solutions through collaboration among professionals, organizations, industry, the public, and patients and their families, capturing valuable experiences, perspectives, and expertise through video and digital storytelling.</a:t>
          </a:r>
        </a:p>
      </dgm:t>
    </dgm:pt>
    <dgm:pt modelId="{B3F9DF1E-737A-7F45-B059-1551F1E8E6F5}" type="parTrans" cxnId="{47B4521D-A077-434B-AD65-67C7EFB243AE}">
      <dgm:prSet/>
      <dgm:spPr/>
      <dgm:t>
        <a:bodyPr/>
        <a:lstStyle/>
        <a:p>
          <a:endParaRPr lang="en-US"/>
        </a:p>
      </dgm:t>
    </dgm:pt>
    <dgm:pt modelId="{A01E7122-911C-1742-824E-1E7B3D5EA3F1}" type="sibTrans" cxnId="{47B4521D-A077-434B-AD65-67C7EFB243AE}">
      <dgm:prSet/>
      <dgm:spPr/>
      <dgm:t>
        <a:bodyPr/>
        <a:lstStyle/>
        <a:p>
          <a:endParaRPr lang="en-US"/>
        </a:p>
      </dgm:t>
    </dgm:pt>
    <dgm:pt modelId="{4E3DD24E-E4EB-5245-A6E8-0A00CD763DD6}" type="pres">
      <dgm:prSet presAssocID="{24A580D5-9E5A-D446-BBAD-1A59D6E2600F}" presName="linear" presStyleCnt="0">
        <dgm:presLayoutVars>
          <dgm:animLvl val="lvl"/>
          <dgm:resizeHandles val="exact"/>
        </dgm:presLayoutVars>
      </dgm:prSet>
      <dgm:spPr/>
    </dgm:pt>
    <dgm:pt modelId="{4F0182AE-25DC-A145-8398-CC515F721A07}" type="pres">
      <dgm:prSet presAssocID="{3751705B-495A-584E-BF41-6B70C2FA928D}" presName="parentText" presStyleLbl="node1" presStyleIdx="0" presStyleCnt="1">
        <dgm:presLayoutVars>
          <dgm:chMax val="0"/>
          <dgm:bulletEnabled val="1"/>
        </dgm:presLayoutVars>
      </dgm:prSet>
      <dgm:spPr/>
    </dgm:pt>
    <dgm:pt modelId="{85CB9D1F-C52A-674A-BDC0-7B5994C16C39}" type="pres">
      <dgm:prSet presAssocID="{3751705B-495A-584E-BF41-6B70C2FA928D}" presName="childText" presStyleLbl="revTx" presStyleIdx="0" presStyleCnt="1">
        <dgm:presLayoutVars>
          <dgm:bulletEnabled val="1"/>
        </dgm:presLayoutVars>
      </dgm:prSet>
      <dgm:spPr/>
    </dgm:pt>
  </dgm:ptLst>
  <dgm:cxnLst>
    <dgm:cxn modelId="{47B4521D-A077-434B-AD65-67C7EFB243AE}" srcId="{3751705B-495A-584E-BF41-6B70C2FA928D}" destId="{0A91D72C-42C4-8848-A17A-B917188A28EA}" srcOrd="1" destOrd="0" parTransId="{B3F9DF1E-737A-7F45-B059-1551F1E8E6F5}" sibTransId="{A01E7122-911C-1742-824E-1E7B3D5EA3F1}"/>
    <dgm:cxn modelId="{268E5B32-036D-9A49-B0EA-8997723F0B57}" srcId="{3751705B-495A-584E-BF41-6B70C2FA928D}" destId="{3072FF30-120A-EE41-A5B1-D10D4DD7E5C3}" srcOrd="0" destOrd="0" parTransId="{B21ED51B-BC29-D949-A548-A3F6F0CBE323}" sibTransId="{E0A35089-D278-E041-AEEE-9ACF76AB1FA9}"/>
    <dgm:cxn modelId="{0DBA743F-9384-E741-881B-A919130D403A}" type="presOf" srcId="{24A580D5-9E5A-D446-BBAD-1A59D6E2600F}" destId="{4E3DD24E-E4EB-5245-A6E8-0A00CD763DD6}" srcOrd="0" destOrd="0" presId="urn:microsoft.com/office/officeart/2005/8/layout/vList2"/>
    <dgm:cxn modelId="{6CA2FF5D-DF37-FC44-8553-A85A90A74890}" type="presOf" srcId="{0A91D72C-42C4-8848-A17A-B917188A28EA}" destId="{85CB9D1F-C52A-674A-BDC0-7B5994C16C39}" srcOrd="0" destOrd="1" presId="urn:microsoft.com/office/officeart/2005/8/layout/vList2"/>
    <dgm:cxn modelId="{E1840ABA-F8A6-7045-ACF6-4CE63F9A9949}" srcId="{24A580D5-9E5A-D446-BBAD-1A59D6E2600F}" destId="{3751705B-495A-584E-BF41-6B70C2FA928D}" srcOrd="0" destOrd="0" parTransId="{B98E36A9-9CD2-954E-B1EE-CCE98830EC3F}" sibTransId="{7DD2BA44-E33D-F748-A501-1A2A0BD6E427}"/>
    <dgm:cxn modelId="{0EE0E6BB-3148-C64A-9C08-4C2B7474491E}" type="presOf" srcId="{3751705B-495A-584E-BF41-6B70C2FA928D}" destId="{4F0182AE-25DC-A145-8398-CC515F721A07}" srcOrd="0" destOrd="0" presId="urn:microsoft.com/office/officeart/2005/8/layout/vList2"/>
    <dgm:cxn modelId="{C59338D8-0443-A346-91E1-31D20B43EDC1}" type="presOf" srcId="{3072FF30-120A-EE41-A5B1-D10D4DD7E5C3}" destId="{85CB9D1F-C52A-674A-BDC0-7B5994C16C39}" srcOrd="0" destOrd="0" presId="urn:microsoft.com/office/officeart/2005/8/layout/vList2"/>
    <dgm:cxn modelId="{7140E073-9703-4941-8B3E-7026A451C59C}" type="presParOf" srcId="{4E3DD24E-E4EB-5245-A6E8-0A00CD763DD6}" destId="{4F0182AE-25DC-A145-8398-CC515F721A07}" srcOrd="0" destOrd="0" presId="urn:microsoft.com/office/officeart/2005/8/layout/vList2"/>
    <dgm:cxn modelId="{3B24FBAA-7C01-8E49-99BA-D911CC76906D}" type="presParOf" srcId="{4E3DD24E-E4EB-5245-A6E8-0A00CD763DD6}" destId="{85CB9D1F-C52A-674A-BDC0-7B5994C16C3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503E8F-0920-EB46-B757-BE67272DE55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DC0D4C3D-0065-5C40-A6A5-3B860AA3039F}">
      <dgm:prSet custT="1"/>
      <dgm:spPr/>
      <dgm:t>
        <a:bodyPr/>
        <a:lstStyle/>
        <a:p>
          <a:r>
            <a:rPr lang="en-GB" sz="2400" b="1" dirty="0">
              <a:latin typeface="Montserrat" pitchFamily="2" charset="77"/>
            </a:rPr>
            <a:t>Methodology</a:t>
          </a:r>
          <a:endParaRPr lang="en-CA" sz="2400" dirty="0">
            <a:latin typeface="Montserrat" pitchFamily="2" charset="77"/>
          </a:endParaRPr>
        </a:p>
      </dgm:t>
    </dgm:pt>
    <dgm:pt modelId="{AB118C61-9BA1-DD44-B1D0-4D714DAED989}" type="parTrans" cxnId="{3971C3B2-4356-2E42-BCA6-1B7AD4DB3A19}">
      <dgm:prSet/>
      <dgm:spPr/>
      <dgm:t>
        <a:bodyPr/>
        <a:lstStyle/>
        <a:p>
          <a:endParaRPr lang="en-US"/>
        </a:p>
      </dgm:t>
    </dgm:pt>
    <dgm:pt modelId="{19D0D108-2908-5C43-AEB2-D971FDD053EF}" type="sibTrans" cxnId="{3971C3B2-4356-2E42-BCA6-1B7AD4DB3A19}">
      <dgm:prSet/>
      <dgm:spPr/>
      <dgm:t>
        <a:bodyPr/>
        <a:lstStyle/>
        <a:p>
          <a:endParaRPr lang="en-US"/>
        </a:p>
      </dgm:t>
    </dgm:pt>
    <dgm:pt modelId="{66A75C14-803E-F047-953A-FFB7C8311D63}">
      <dgm:prSet custT="1"/>
      <dgm:spPr/>
      <dgm:t>
        <a:bodyPr/>
        <a:lstStyle/>
        <a:p>
          <a:pPr rtl="0"/>
          <a:r>
            <a:rPr lang="en-CA" sz="1800" b="0" i="0" u="none" dirty="0"/>
            <a:t>We will continue working with our International Official Partners, to share learning and insights gathered from the Canadian project, so they can be used as appropriate in their skin tear related work with local communities and peoples in an appropriate manner with due respect for their customs, practices and beliefs.</a:t>
          </a:r>
          <a:endParaRPr lang="en-CA" sz="1800" dirty="0"/>
        </a:p>
      </dgm:t>
    </dgm:pt>
    <dgm:pt modelId="{545133EF-D3EC-3446-8763-B9FBC0201B36}" type="parTrans" cxnId="{F59CD962-47B8-9B4C-9F3F-FF9FF1777B09}">
      <dgm:prSet/>
      <dgm:spPr/>
      <dgm:t>
        <a:bodyPr/>
        <a:lstStyle/>
        <a:p>
          <a:endParaRPr lang="en-US"/>
        </a:p>
      </dgm:t>
    </dgm:pt>
    <dgm:pt modelId="{BBAA1A6E-D628-2D4B-A0CD-CF47898CA084}" type="sibTrans" cxnId="{F59CD962-47B8-9B4C-9F3F-FF9FF1777B09}">
      <dgm:prSet/>
      <dgm:spPr/>
      <dgm:t>
        <a:bodyPr/>
        <a:lstStyle/>
        <a:p>
          <a:endParaRPr lang="en-US"/>
        </a:p>
      </dgm:t>
    </dgm:pt>
    <dgm:pt modelId="{31F25C25-81B0-014D-9F32-96D3568F3735}">
      <dgm:prSet custT="1"/>
      <dgm:spPr/>
      <dgm:t>
        <a:bodyPr/>
        <a:lstStyle/>
        <a:p>
          <a:r>
            <a:rPr lang="en-CA" sz="1800" dirty="0"/>
            <a:t>Collaborate with ISTAP International Official Partners to repeat the methodology from Phase 1 among </a:t>
          </a:r>
          <a:r>
            <a:rPr lang="en-CA" sz="1800" b="1" dirty="0"/>
            <a:t>Indigenous Populations in other countries</a:t>
          </a:r>
          <a:r>
            <a:rPr lang="en-CA" sz="1800" dirty="0"/>
            <a:t>.</a:t>
          </a:r>
        </a:p>
      </dgm:t>
    </dgm:pt>
    <dgm:pt modelId="{B1AF52A8-7A96-854B-AF1F-3F0CFF403C85}" type="parTrans" cxnId="{0303A331-77AB-6747-AFB0-B231EA056C4D}">
      <dgm:prSet/>
      <dgm:spPr/>
      <dgm:t>
        <a:bodyPr/>
        <a:lstStyle/>
        <a:p>
          <a:endParaRPr lang="en-US"/>
        </a:p>
      </dgm:t>
    </dgm:pt>
    <dgm:pt modelId="{666766FD-1DA1-1344-94F6-1EF22651B5CF}" type="sibTrans" cxnId="{0303A331-77AB-6747-AFB0-B231EA056C4D}">
      <dgm:prSet/>
      <dgm:spPr/>
      <dgm:t>
        <a:bodyPr/>
        <a:lstStyle/>
        <a:p>
          <a:endParaRPr lang="en-US"/>
        </a:p>
      </dgm:t>
    </dgm:pt>
    <dgm:pt modelId="{4DA72312-71B4-B942-BDB5-41F2F8A69BEC}">
      <dgm:prSet custT="1"/>
      <dgm:spPr/>
      <dgm:t>
        <a:bodyPr/>
        <a:lstStyle/>
        <a:p>
          <a:r>
            <a:rPr lang="en-CA" sz="1800" b="0" i="0" u="none" dirty="0"/>
            <a:t>Once images are received, key members of the ISTAP Board will validate the classification of skin tear pictures of different skin tones against the original tool.</a:t>
          </a:r>
          <a:endParaRPr lang="en-CA" sz="1800" dirty="0"/>
        </a:p>
      </dgm:t>
    </dgm:pt>
    <dgm:pt modelId="{2C9A0EAD-5050-7E45-AED7-0B02AE9D24BD}" type="parTrans" cxnId="{6606AB38-E28A-854F-BE82-5B8979457744}">
      <dgm:prSet/>
      <dgm:spPr/>
      <dgm:t>
        <a:bodyPr/>
        <a:lstStyle/>
        <a:p>
          <a:endParaRPr lang="en-US"/>
        </a:p>
      </dgm:t>
    </dgm:pt>
    <dgm:pt modelId="{836B2590-7D10-C64A-9A7B-40065F9DA522}" type="sibTrans" cxnId="{6606AB38-E28A-854F-BE82-5B8979457744}">
      <dgm:prSet/>
      <dgm:spPr/>
      <dgm:t>
        <a:bodyPr/>
        <a:lstStyle/>
        <a:p>
          <a:endParaRPr lang="en-US"/>
        </a:p>
      </dgm:t>
    </dgm:pt>
    <dgm:pt modelId="{5B22082F-D07A-624D-A8B6-C2B5B0A9E90C}" type="pres">
      <dgm:prSet presAssocID="{FE503E8F-0920-EB46-B757-BE67272DE55D}" presName="linear" presStyleCnt="0">
        <dgm:presLayoutVars>
          <dgm:animLvl val="lvl"/>
          <dgm:resizeHandles val="exact"/>
        </dgm:presLayoutVars>
      </dgm:prSet>
      <dgm:spPr/>
    </dgm:pt>
    <dgm:pt modelId="{747C0873-1B30-324C-9271-7215802C90DC}" type="pres">
      <dgm:prSet presAssocID="{DC0D4C3D-0065-5C40-A6A5-3B860AA3039F}" presName="parentText" presStyleLbl="node1" presStyleIdx="0" presStyleCnt="1" custScaleY="53994">
        <dgm:presLayoutVars>
          <dgm:chMax val="0"/>
          <dgm:bulletEnabled val="1"/>
        </dgm:presLayoutVars>
      </dgm:prSet>
      <dgm:spPr/>
    </dgm:pt>
    <dgm:pt modelId="{B6B10951-E7DA-D94D-BE1A-13770B9A5448}" type="pres">
      <dgm:prSet presAssocID="{DC0D4C3D-0065-5C40-A6A5-3B860AA3039F}" presName="childText" presStyleLbl="revTx" presStyleIdx="0" presStyleCnt="1">
        <dgm:presLayoutVars>
          <dgm:bulletEnabled val="1"/>
        </dgm:presLayoutVars>
      </dgm:prSet>
      <dgm:spPr/>
    </dgm:pt>
  </dgm:ptLst>
  <dgm:cxnLst>
    <dgm:cxn modelId="{85A6501D-559F-480E-86FB-0D7BE1593DB1}" type="presOf" srcId="{DC0D4C3D-0065-5C40-A6A5-3B860AA3039F}" destId="{747C0873-1B30-324C-9271-7215802C90DC}" srcOrd="0" destOrd="0" presId="urn:microsoft.com/office/officeart/2005/8/layout/vList2"/>
    <dgm:cxn modelId="{0303A331-77AB-6747-AFB0-B231EA056C4D}" srcId="{DC0D4C3D-0065-5C40-A6A5-3B860AA3039F}" destId="{31F25C25-81B0-014D-9F32-96D3568F3735}" srcOrd="0" destOrd="0" parTransId="{B1AF52A8-7A96-854B-AF1F-3F0CFF403C85}" sibTransId="{666766FD-1DA1-1344-94F6-1EF22651B5CF}"/>
    <dgm:cxn modelId="{6606AB38-E28A-854F-BE82-5B8979457744}" srcId="{DC0D4C3D-0065-5C40-A6A5-3B860AA3039F}" destId="{4DA72312-71B4-B942-BDB5-41F2F8A69BEC}" srcOrd="1" destOrd="0" parTransId="{2C9A0EAD-5050-7E45-AED7-0B02AE9D24BD}" sibTransId="{836B2590-7D10-C64A-9A7B-40065F9DA522}"/>
    <dgm:cxn modelId="{6BA5AD4C-D863-46F6-A2B2-83CBB00E85DF}" type="presOf" srcId="{4DA72312-71B4-B942-BDB5-41F2F8A69BEC}" destId="{B6B10951-E7DA-D94D-BE1A-13770B9A5448}" srcOrd="0" destOrd="1" presId="urn:microsoft.com/office/officeart/2005/8/layout/vList2"/>
    <dgm:cxn modelId="{F59CD962-47B8-9B4C-9F3F-FF9FF1777B09}" srcId="{DC0D4C3D-0065-5C40-A6A5-3B860AA3039F}" destId="{66A75C14-803E-F047-953A-FFB7C8311D63}" srcOrd="2" destOrd="0" parTransId="{545133EF-D3EC-3446-8763-B9FBC0201B36}" sibTransId="{BBAA1A6E-D628-2D4B-A0CD-CF47898CA084}"/>
    <dgm:cxn modelId="{03802A72-5430-406D-822C-8F31A77977B7}" type="presOf" srcId="{66A75C14-803E-F047-953A-FFB7C8311D63}" destId="{B6B10951-E7DA-D94D-BE1A-13770B9A5448}" srcOrd="0" destOrd="2" presId="urn:microsoft.com/office/officeart/2005/8/layout/vList2"/>
    <dgm:cxn modelId="{3971C3B2-4356-2E42-BCA6-1B7AD4DB3A19}" srcId="{FE503E8F-0920-EB46-B757-BE67272DE55D}" destId="{DC0D4C3D-0065-5C40-A6A5-3B860AA3039F}" srcOrd="0" destOrd="0" parTransId="{AB118C61-9BA1-DD44-B1D0-4D714DAED989}" sibTransId="{19D0D108-2908-5C43-AEB2-D971FDD053EF}"/>
    <dgm:cxn modelId="{6A863EC3-BD0B-47BF-BD50-4C53A39FFFFA}" type="presOf" srcId="{31F25C25-81B0-014D-9F32-96D3568F3735}" destId="{B6B10951-E7DA-D94D-BE1A-13770B9A5448}" srcOrd="0" destOrd="0" presId="urn:microsoft.com/office/officeart/2005/8/layout/vList2"/>
    <dgm:cxn modelId="{0FB0BDCE-5E7C-2746-9857-9FA1B2142A4D}" type="presOf" srcId="{FE503E8F-0920-EB46-B757-BE67272DE55D}" destId="{5B22082F-D07A-624D-A8B6-C2B5B0A9E90C}" srcOrd="0" destOrd="0" presId="urn:microsoft.com/office/officeart/2005/8/layout/vList2"/>
    <dgm:cxn modelId="{4A5EB14D-4549-4E92-B9C9-E4D07CD8DE2D}" type="presParOf" srcId="{5B22082F-D07A-624D-A8B6-C2B5B0A9E90C}" destId="{747C0873-1B30-324C-9271-7215802C90DC}" srcOrd="0" destOrd="0" presId="urn:microsoft.com/office/officeart/2005/8/layout/vList2"/>
    <dgm:cxn modelId="{5F4A5F20-8C1E-4706-A61C-5FFC9A9B2C5D}" type="presParOf" srcId="{5B22082F-D07A-624D-A8B6-C2B5B0A9E90C}" destId="{B6B10951-E7DA-D94D-BE1A-13770B9A544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12AE48-0096-7F4F-9DC1-FFBCB1DECB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818671-A493-104B-86AF-0D37C89402FF}">
      <dgm:prSet custT="1"/>
      <dgm:spPr/>
      <dgm:t>
        <a:bodyPr/>
        <a:lstStyle/>
        <a:p>
          <a:r>
            <a:rPr lang="en-CA" sz="2400" b="1" i="0" dirty="0">
              <a:latin typeface="Montserrat" pitchFamily="2" charset="77"/>
            </a:rPr>
            <a:t>Objective</a:t>
          </a:r>
          <a:r>
            <a:rPr lang="en-CA" sz="2400" b="0" i="0" dirty="0">
              <a:latin typeface="Montserrat" pitchFamily="2" charset="77"/>
            </a:rPr>
            <a:t>:</a:t>
          </a:r>
          <a:endParaRPr lang="en-CA" sz="2400" dirty="0">
            <a:latin typeface="Montserrat" pitchFamily="2" charset="77"/>
          </a:endParaRPr>
        </a:p>
      </dgm:t>
    </dgm:pt>
    <dgm:pt modelId="{96229EF1-1A46-5D4C-834B-0049B889AE68}" type="parTrans" cxnId="{026F56FA-1C59-B146-A7DC-4646B5A77D22}">
      <dgm:prSet/>
      <dgm:spPr/>
      <dgm:t>
        <a:bodyPr/>
        <a:lstStyle/>
        <a:p>
          <a:endParaRPr lang="en-US"/>
        </a:p>
      </dgm:t>
    </dgm:pt>
    <dgm:pt modelId="{74920504-2F71-5842-9AB0-48F09C1BD487}" type="sibTrans" cxnId="{026F56FA-1C59-B146-A7DC-4646B5A77D22}">
      <dgm:prSet/>
      <dgm:spPr/>
      <dgm:t>
        <a:bodyPr/>
        <a:lstStyle/>
        <a:p>
          <a:endParaRPr lang="en-US"/>
        </a:p>
      </dgm:t>
    </dgm:pt>
    <dgm:pt modelId="{5EF102DD-7124-7C40-8C89-62314AB733F8}">
      <dgm:prSet/>
      <dgm:spPr/>
      <dgm:t>
        <a:bodyPr/>
        <a:lstStyle/>
        <a:p>
          <a:r>
            <a:rPr lang="en-CA" b="0" i="0" dirty="0"/>
            <a:t>To provide a culturally safe ISTAP Skin Tear Classification Tool based on the existing validated ISTAP Skin Tear Classification Tool that reflects all skin tones in other </a:t>
          </a:r>
          <a:r>
            <a:rPr lang="en-CA" b="1" i="0" dirty="0"/>
            <a:t>indigenous populations globally</a:t>
          </a:r>
          <a:r>
            <a:rPr lang="en-CA" b="0" i="0" dirty="0"/>
            <a:t>.</a:t>
          </a:r>
          <a:endParaRPr lang="en-CA" dirty="0"/>
        </a:p>
      </dgm:t>
    </dgm:pt>
    <dgm:pt modelId="{6597887C-39B5-CB49-82B2-7C24AFE3B6CF}" type="parTrans" cxnId="{B6996AFC-6F1E-774A-ADB3-10BBFCA0F003}">
      <dgm:prSet/>
      <dgm:spPr/>
      <dgm:t>
        <a:bodyPr/>
        <a:lstStyle/>
        <a:p>
          <a:endParaRPr lang="en-US"/>
        </a:p>
      </dgm:t>
    </dgm:pt>
    <dgm:pt modelId="{BC11DD6B-832F-9F41-A6C5-F15FAF085175}" type="sibTrans" cxnId="{B6996AFC-6F1E-774A-ADB3-10BBFCA0F003}">
      <dgm:prSet/>
      <dgm:spPr/>
      <dgm:t>
        <a:bodyPr/>
        <a:lstStyle/>
        <a:p>
          <a:endParaRPr lang="en-US"/>
        </a:p>
      </dgm:t>
    </dgm:pt>
    <dgm:pt modelId="{601ED8EC-EBEC-034C-86E2-7DAC75BF2956}">
      <dgm:prSet/>
      <dgm:spPr/>
      <dgm:t>
        <a:bodyPr/>
        <a:lstStyle/>
        <a:p>
          <a:r>
            <a:rPr lang="en-CA" dirty="0"/>
            <a:t>A copy of the original classification tool can be found online at: </a:t>
          </a:r>
          <a:r>
            <a:rPr lang="en-US" dirty="0">
              <a:hlinkClick xmlns:r="http://schemas.openxmlformats.org/officeDocument/2006/relationships" r:id="rId1"/>
            </a:rPr>
            <a:t>www.skintears.org/resources#classification</a:t>
          </a:r>
          <a:r>
            <a:rPr lang="en-US" dirty="0"/>
            <a:t> </a:t>
          </a:r>
          <a:endParaRPr lang="en-CA" dirty="0"/>
        </a:p>
      </dgm:t>
    </dgm:pt>
    <dgm:pt modelId="{1813DAFC-FCD9-4541-8C52-6013FA09E454}" type="parTrans" cxnId="{D1E716B9-B62A-B64A-8E90-DC0B479D8E89}">
      <dgm:prSet/>
      <dgm:spPr/>
      <dgm:t>
        <a:bodyPr/>
        <a:lstStyle/>
        <a:p>
          <a:endParaRPr lang="en-US"/>
        </a:p>
      </dgm:t>
    </dgm:pt>
    <dgm:pt modelId="{9FF6CF62-7C83-1741-8097-1DBB289DF798}" type="sibTrans" cxnId="{D1E716B9-B62A-B64A-8E90-DC0B479D8E89}">
      <dgm:prSet/>
      <dgm:spPr/>
      <dgm:t>
        <a:bodyPr/>
        <a:lstStyle/>
        <a:p>
          <a:endParaRPr lang="en-US"/>
        </a:p>
      </dgm:t>
    </dgm:pt>
    <dgm:pt modelId="{FE047232-17A4-DC4D-A979-CFD9E4F0F587}" type="pres">
      <dgm:prSet presAssocID="{1F12AE48-0096-7F4F-9DC1-FFBCB1DECB0B}" presName="linear" presStyleCnt="0">
        <dgm:presLayoutVars>
          <dgm:animLvl val="lvl"/>
          <dgm:resizeHandles val="exact"/>
        </dgm:presLayoutVars>
      </dgm:prSet>
      <dgm:spPr/>
    </dgm:pt>
    <dgm:pt modelId="{24D0D4AF-4989-B24B-851A-1CF1052BC6FE}" type="pres">
      <dgm:prSet presAssocID="{88818671-A493-104B-86AF-0D37C89402FF}" presName="parentText" presStyleLbl="node1" presStyleIdx="0" presStyleCnt="1" custLinFactNeighborY="-11911">
        <dgm:presLayoutVars>
          <dgm:chMax val="0"/>
          <dgm:bulletEnabled val="1"/>
        </dgm:presLayoutVars>
      </dgm:prSet>
      <dgm:spPr/>
    </dgm:pt>
    <dgm:pt modelId="{4B58358D-C957-2F41-AD9F-8C1BE8F78D3F}" type="pres">
      <dgm:prSet presAssocID="{88818671-A493-104B-86AF-0D37C89402FF}" presName="childText" presStyleLbl="revTx" presStyleIdx="0" presStyleCnt="1" custScaleY="114824">
        <dgm:presLayoutVars>
          <dgm:bulletEnabled val="1"/>
        </dgm:presLayoutVars>
      </dgm:prSet>
      <dgm:spPr/>
    </dgm:pt>
  </dgm:ptLst>
  <dgm:cxnLst>
    <dgm:cxn modelId="{DC123960-BE37-E54E-960A-5675AF27A879}" type="presOf" srcId="{601ED8EC-EBEC-034C-86E2-7DAC75BF2956}" destId="{4B58358D-C957-2F41-AD9F-8C1BE8F78D3F}" srcOrd="0" destOrd="1" presId="urn:microsoft.com/office/officeart/2005/8/layout/vList2"/>
    <dgm:cxn modelId="{D1E716B9-B62A-B64A-8E90-DC0B479D8E89}" srcId="{88818671-A493-104B-86AF-0D37C89402FF}" destId="{601ED8EC-EBEC-034C-86E2-7DAC75BF2956}" srcOrd="1" destOrd="0" parTransId="{1813DAFC-FCD9-4541-8C52-6013FA09E454}" sibTransId="{9FF6CF62-7C83-1741-8097-1DBB289DF798}"/>
    <dgm:cxn modelId="{D61F6AC0-C40B-3E47-AA91-8209BD8A4699}" type="presOf" srcId="{1F12AE48-0096-7F4F-9DC1-FFBCB1DECB0B}" destId="{FE047232-17A4-DC4D-A979-CFD9E4F0F587}" srcOrd="0" destOrd="0" presId="urn:microsoft.com/office/officeart/2005/8/layout/vList2"/>
    <dgm:cxn modelId="{ECB078DD-1460-7041-8CBB-383B1DE39742}" type="presOf" srcId="{5EF102DD-7124-7C40-8C89-62314AB733F8}" destId="{4B58358D-C957-2F41-AD9F-8C1BE8F78D3F}" srcOrd="0" destOrd="0" presId="urn:microsoft.com/office/officeart/2005/8/layout/vList2"/>
    <dgm:cxn modelId="{026F56FA-1C59-B146-A7DC-4646B5A77D22}" srcId="{1F12AE48-0096-7F4F-9DC1-FFBCB1DECB0B}" destId="{88818671-A493-104B-86AF-0D37C89402FF}" srcOrd="0" destOrd="0" parTransId="{96229EF1-1A46-5D4C-834B-0049B889AE68}" sibTransId="{74920504-2F71-5842-9AB0-48F09C1BD487}"/>
    <dgm:cxn modelId="{7A52BCFB-969A-7D42-9D7D-7C198B29108F}" type="presOf" srcId="{88818671-A493-104B-86AF-0D37C89402FF}" destId="{24D0D4AF-4989-B24B-851A-1CF1052BC6FE}" srcOrd="0" destOrd="0" presId="urn:microsoft.com/office/officeart/2005/8/layout/vList2"/>
    <dgm:cxn modelId="{B6996AFC-6F1E-774A-ADB3-10BBFCA0F003}" srcId="{88818671-A493-104B-86AF-0D37C89402FF}" destId="{5EF102DD-7124-7C40-8C89-62314AB733F8}" srcOrd="0" destOrd="0" parTransId="{6597887C-39B5-CB49-82B2-7C24AFE3B6CF}" sibTransId="{BC11DD6B-832F-9F41-A6C5-F15FAF085175}"/>
    <dgm:cxn modelId="{F756A94A-BBA6-FC49-A9A6-D02116F6A9CE}" type="presParOf" srcId="{FE047232-17A4-DC4D-A979-CFD9E4F0F587}" destId="{24D0D4AF-4989-B24B-851A-1CF1052BC6FE}" srcOrd="0" destOrd="0" presId="urn:microsoft.com/office/officeart/2005/8/layout/vList2"/>
    <dgm:cxn modelId="{440C1F9B-CA83-BA43-B492-45E48C650720}" type="presParOf" srcId="{FE047232-17A4-DC4D-A979-CFD9E4F0F587}" destId="{4B58358D-C957-2F41-AD9F-8C1BE8F78D3F}"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0D8165-DBE3-294D-A2DC-B344A4D4C934}"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9ADFF0F3-8D0E-6144-9D18-D3C28841A61F}">
      <dgm:prSet/>
      <dgm:spPr/>
      <dgm:t>
        <a:bodyPr/>
        <a:lstStyle/>
        <a:p>
          <a:r>
            <a:rPr lang="en-CA" b="1" dirty="0"/>
            <a:t>Recognized Corporate Partner</a:t>
          </a:r>
          <a:r>
            <a:rPr lang="en-CA" dirty="0"/>
            <a:t>:</a:t>
          </a:r>
        </a:p>
      </dgm:t>
    </dgm:pt>
    <dgm:pt modelId="{20D0DBFC-A398-ED48-83A6-356A719CF095}" type="parTrans" cxnId="{B100A6A0-654D-6441-925B-83C7CFC33AB5}">
      <dgm:prSet/>
      <dgm:spPr/>
      <dgm:t>
        <a:bodyPr/>
        <a:lstStyle/>
        <a:p>
          <a:endParaRPr lang="en-US"/>
        </a:p>
      </dgm:t>
    </dgm:pt>
    <dgm:pt modelId="{0274888F-E3E9-BB43-9C7A-704238FAFC1D}" type="sibTrans" cxnId="{B100A6A0-654D-6441-925B-83C7CFC33AB5}">
      <dgm:prSet/>
      <dgm:spPr/>
      <dgm:t>
        <a:bodyPr/>
        <a:lstStyle/>
        <a:p>
          <a:endParaRPr lang="en-US"/>
        </a:p>
      </dgm:t>
    </dgm:pt>
    <dgm:pt modelId="{AB921F71-ED59-DF4C-B416-64BA33245E98}">
      <dgm:prSet/>
      <dgm:spPr/>
      <dgm:t>
        <a:bodyPr/>
        <a:lstStyle/>
        <a:p>
          <a:r>
            <a:rPr lang="en-CA" b="1" dirty="0"/>
            <a:t>Website Promotion</a:t>
          </a:r>
          <a:r>
            <a:rPr lang="en-CA" dirty="0"/>
            <a:t>:</a:t>
          </a:r>
        </a:p>
      </dgm:t>
    </dgm:pt>
    <dgm:pt modelId="{FA6A733D-D488-3643-82F1-96BFBD841BBF}" type="parTrans" cxnId="{17630B9C-E42E-5849-ABCB-3B4E6D429AC3}">
      <dgm:prSet/>
      <dgm:spPr/>
      <dgm:t>
        <a:bodyPr/>
        <a:lstStyle/>
        <a:p>
          <a:endParaRPr lang="en-US"/>
        </a:p>
      </dgm:t>
    </dgm:pt>
    <dgm:pt modelId="{6DCF1313-68B6-4A44-831B-88B827AB56F7}" type="sibTrans" cxnId="{17630B9C-E42E-5849-ABCB-3B4E6D429AC3}">
      <dgm:prSet/>
      <dgm:spPr/>
      <dgm:t>
        <a:bodyPr/>
        <a:lstStyle/>
        <a:p>
          <a:endParaRPr lang="en-US"/>
        </a:p>
      </dgm:t>
    </dgm:pt>
    <dgm:pt modelId="{B682E18B-5DAB-9846-A866-EDC543C1F83A}">
      <dgm:prSet/>
      <dgm:spPr/>
      <dgm:t>
        <a:bodyPr/>
        <a:lstStyle/>
        <a:p>
          <a:r>
            <a:rPr lang="en-CA" b="1" dirty="0"/>
            <a:t>Prominent Event Supporter</a:t>
          </a:r>
          <a:r>
            <a:rPr lang="en-CA" dirty="0"/>
            <a:t>:</a:t>
          </a:r>
        </a:p>
      </dgm:t>
    </dgm:pt>
    <dgm:pt modelId="{EDCC8108-D41A-DB41-9D0E-0E4C0C208173}" type="parTrans" cxnId="{D79FC213-3397-0947-A61A-0E00F979D4CA}">
      <dgm:prSet/>
      <dgm:spPr/>
      <dgm:t>
        <a:bodyPr/>
        <a:lstStyle/>
        <a:p>
          <a:endParaRPr lang="en-US"/>
        </a:p>
      </dgm:t>
    </dgm:pt>
    <dgm:pt modelId="{07ACBAFE-FA4A-A243-AD89-4F93AA87B1B7}" type="sibTrans" cxnId="{D79FC213-3397-0947-A61A-0E00F979D4CA}">
      <dgm:prSet/>
      <dgm:spPr/>
      <dgm:t>
        <a:bodyPr/>
        <a:lstStyle/>
        <a:p>
          <a:endParaRPr lang="en-US"/>
        </a:p>
      </dgm:t>
    </dgm:pt>
    <dgm:pt modelId="{E2B67B05-ED18-4E40-A606-7506F7BE0BCF}">
      <dgm:prSet/>
      <dgm:spPr/>
      <dgm:t>
        <a:bodyPr/>
        <a:lstStyle/>
        <a:p>
          <a:r>
            <a:rPr lang="en-CA" b="1" dirty="0"/>
            <a:t>Exclusive Photo Access</a:t>
          </a:r>
          <a:r>
            <a:rPr lang="en-CA" dirty="0"/>
            <a:t>:</a:t>
          </a:r>
        </a:p>
      </dgm:t>
    </dgm:pt>
    <dgm:pt modelId="{C3721495-D1B0-044F-A8CC-E5BD13563A56}" type="parTrans" cxnId="{9E898DDF-ED92-B74C-B159-41A0E2BB6098}">
      <dgm:prSet/>
      <dgm:spPr/>
      <dgm:t>
        <a:bodyPr/>
        <a:lstStyle/>
        <a:p>
          <a:endParaRPr lang="en-US"/>
        </a:p>
      </dgm:t>
    </dgm:pt>
    <dgm:pt modelId="{16FA4E0F-12ED-AF48-B0A9-EDEEC398D13D}" type="sibTrans" cxnId="{9E898DDF-ED92-B74C-B159-41A0E2BB6098}">
      <dgm:prSet/>
      <dgm:spPr/>
      <dgm:t>
        <a:bodyPr/>
        <a:lstStyle/>
        <a:p>
          <a:endParaRPr lang="en-US"/>
        </a:p>
      </dgm:t>
    </dgm:pt>
    <dgm:pt modelId="{1E147ECF-A6D5-2743-88D2-AB763329B88D}">
      <dgm:prSet/>
      <dgm:spPr/>
      <dgm:t>
        <a:bodyPr/>
        <a:lstStyle/>
        <a:p>
          <a:r>
            <a:rPr lang="en-CA" b="1" dirty="0"/>
            <a:t>Strategic Meetings</a:t>
          </a:r>
          <a:r>
            <a:rPr lang="en-CA" dirty="0"/>
            <a:t>:</a:t>
          </a:r>
        </a:p>
      </dgm:t>
    </dgm:pt>
    <dgm:pt modelId="{FDEE9018-6EB5-2545-AB91-B08889705847}" type="parTrans" cxnId="{5F58101E-C8D3-7748-8E7E-43756B56B7A8}">
      <dgm:prSet/>
      <dgm:spPr/>
      <dgm:t>
        <a:bodyPr/>
        <a:lstStyle/>
        <a:p>
          <a:endParaRPr lang="en-US"/>
        </a:p>
      </dgm:t>
    </dgm:pt>
    <dgm:pt modelId="{54D43C92-FB13-8246-9AA5-AD3C95DA992F}" type="sibTrans" cxnId="{5F58101E-C8D3-7748-8E7E-43756B56B7A8}">
      <dgm:prSet/>
      <dgm:spPr/>
      <dgm:t>
        <a:bodyPr/>
        <a:lstStyle/>
        <a:p>
          <a:endParaRPr lang="en-US"/>
        </a:p>
      </dgm:t>
    </dgm:pt>
    <dgm:pt modelId="{8B38ACB6-7642-C543-9F3C-B762FD256AD0}">
      <dgm:prSet/>
      <dgm:spPr/>
      <dgm:t>
        <a:bodyPr/>
        <a:lstStyle/>
        <a:p>
          <a:pPr>
            <a:buFont typeface="Arial" panose="020B0604020202020204" pitchFamily="34" charset="0"/>
            <a:buChar char="•"/>
          </a:pPr>
          <a:r>
            <a:rPr lang="en-CA" dirty="0"/>
            <a:t>Gain annual recognition as a corporate partner of ISTAP.</a:t>
          </a:r>
        </a:p>
      </dgm:t>
    </dgm:pt>
    <dgm:pt modelId="{7DA6D78A-50DF-F64F-A7D0-28473FAC7025}" type="parTrans" cxnId="{DB3D59DC-F2F5-C44E-B71A-6E9E6EDE1A00}">
      <dgm:prSet/>
      <dgm:spPr/>
      <dgm:t>
        <a:bodyPr/>
        <a:lstStyle/>
        <a:p>
          <a:endParaRPr lang="en-US"/>
        </a:p>
      </dgm:t>
    </dgm:pt>
    <dgm:pt modelId="{A7C1113D-CB55-6045-9A63-D3881DBA1F78}" type="sibTrans" cxnId="{DB3D59DC-F2F5-C44E-B71A-6E9E6EDE1A00}">
      <dgm:prSet/>
      <dgm:spPr/>
      <dgm:t>
        <a:bodyPr/>
        <a:lstStyle/>
        <a:p>
          <a:endParaRPr lang="en-US"/>
        </a:p>
      </dgm:t>
    </dgm:pt>
    <dgm:pt modelId="{23A3093C-9023-114D-90D1-EDA24D5C38A5}">
      <dgm:prSet/>
      <dgm:spPr/>
      <dgm:t>
        <a:bodyPr/>
        <a:lstStyle/>
        <a:p>
          <a:r>
            <a:rPr lang="en-CA" dirty="0"/>
            <a:t>Have your company’s web link prominently displayed near skin tear education materials on the ISTAP website, highlighting your formal partnership and support.</a:t>
          </a:r>
        </a:p>
      </dgm:t>
    </dgm:pt>
    <dgm:pt modelId="{51C22561-8A20-8E44-8964-10E3837E2D00}" type="parTrans" cxnId="{8C715A00-EB8A-1841-8ED4-27D5E81C7364}">
      <dgm:prSet/>
      <dgm:spPr/>
      <dgm:t>
        <a:bodyPr/>
        <a:lstStyle/>
        <a:p>
          <a:endParaRPr lang="en-US"/>
        </a:p>
      </dgm:t>
    </dgm:pt>
    <dgm:pt modelId="{BE654C30-2AAC-9542-8ACD-78566FC0C334}" type="sibTrans" cxnId="{8C715A00-EB8A-1841-8ED4-27D5E81C7364}">
      <dgm:prSet/>
      <dgm:spPr/>
      <dgm:t>
        <a:bodyPr/>
        <a:lstStyle/>
        <a:p>
          <a:endParaRPr lang="en-US"/>
        </a:p>
      </dgm:t>
    </dgm:pt>
    <dgm:pt modelId="{5345E5DA-E0FD-0D44-84BD-0F734661DEC9}">
      <dgm:prSet/>
      <dgm:spPr/>
      <dgm:t>
        <a:bodyPr/>
        <a:lstStyle/>
        <a:p>
          <a:r>
            <a:rPr lang="en-CA" dirty="0"/>
            <a:t>Be acknowledged as a supporter of ISTAP's "World Without Skin Tears Day" through promotion on all event materials, social media campaigns, and the ISTAP website.</a:t>
          </a:r>
        </a:p>
      </dgm:t>
    </dgm:pt>
    <dgm:pt modelId="{6A06D7EF-4367-8848-8C84-B18A45616055}" type="parTrans" cxnId="{66EF7AE4-A2B8-F045-8DDE-264DE484E0C5}">
      <dgm:prSet/>
      <dgm:spPr/>
      <dgm:t>
        <a:bodyPr/>
        <a:lstStyle/>
        <a:p>
          <a:endParaRPr lang="en-US"/>
        </a:p>
      </dgm:t>
    </dgm:pt>
    <dgm:pt modelId="{09EF78F7-1DA9-4D45-B9D3-1EA5D5C5E4A4}" type="sibTrans" cxnId="{66EF7AE4-A2B8-F045-8DDE-264DE484E0C5}">
      <dgm:prSet/>
      <dgm:spPr/>
      <dgm:t>
        <a:bodyPr/>
        <a:lstStyle/>
        <a:p>
          <a:endParaRPr lang="en-US"/>
        </a:p>
      </dgm:t>
    </dgm:pt>
    <dgm:pt modelId="{B58C191E-7566-4749-9DC4-AF27CCE98CD5}">
      <dgm:prSet/>
      <dgm:spPr/>
      <dgm:t>
        <a:bodyPr/>
        <a:lstStyle/>
        <a:p>
          <a:r>
            <a:rPr lang="en-CA" dirty="0"/>
            <a:t>Obtain access to the ISTAP skin tear photo database for up to 25 photos with a nonexclusive, perpetual, royalty-free, irrevocable, worldwide license to use, copy, and distribute in connection with its educational programs.</a:t>
          </a:r>
        </a:p>
      </dgm:t>
    </dgm:pt>
    <dgm:pt modelId="{A8567230-CA3B-6445-B869-C6FD321600AA}" type="parTrans" cxnId="{9A153776-C50E-4948-A356-AE631EA714A7}">
      <dgm:prSet/>
      <dgm:spPr/>
      <dgm:t>
        <a:bodyPr/>
        <a:lstStyle/>
        <a:p>
          <a:endParaRPr lang="en-US"/>
        </a:p>
      </dgm:t>
    </dgm:pt>
    <dgm:pt modelId="{F48E9DDA-8B09-5841-9F6D-2594CE40DB62}" type="sibTrans" cxnId="{9A153776-C50E-4948-A356-AE631EA714A7}">
      <dgm:prSet/>
      <dgm:spPr/>
      <dgm:t>
        <a:bodyPr/>
        <a:lstStyle/>
        <a:p>
          <a:endParaRPr lang="en-US"/>
        </a:p>
      </dgm:t>
    </dgm:pt>
    <dgm:pt modelId="{AE122999-DA78-3743-AA5F-AF70E3F4084A}">
      <dgm:prSet/>
      <dgm:spPr/>
      <dgm:t>
        <a:bodyPr/>
        <a:lstStyle/>
        <a:p>
          <a:r>
            <a:rPr lang="en-CA" dirty="0"/>
            <a:t>Meet with the ISTAP Executive twice a year to discuss skin tear initiatives, research updates, and explore opportunities in the field.</a:t>
          </a:r>
        </a:p>
      </dgm:t>
    </dgm:pt>
    <dgm:pt modelId="{B057E93C-93E2-1A4F-B4F1-30026063E1E4}" type="parTrans" cxnId="{2F60B8BD-C772-B647-8744-73A5835F24D5}">
      <dgm:prSet/>
      <dgm:spPr/>
      <dgm:t>
        <a:bodyPr/>
        <a:lstStyle/>
        <a:p>
          <a:endParaRPr lang="en-US"/>
        </a:p>
      </dgm:t>
    </dgm:pt>
    <dgm:pt modelId="{323BB36F-4C59-024F-9530-400956FC7895}" type="sibTrans" cxnId="{2F60B8BD-C772-B647-8744-73A5835F24D5}">
      <dgm:prSet/>
      <dgm:spPr/>
      <dgm:t>
        <a:bodyPr/>
        <a:lstStyle/>
        <a:p>
          <a:endParaRPr lang="en-US"/>
        </a:p>
      </dgm:t>
    </dgm:pt>
    <dgm:pt modelId="{41B736F7-152C-4543-9E06-4C5DEAB4AB6A}" type="pres">
      <dgm:prSet presAssocID="{A70D8165-DBE3-294D-A2DC-B344A4D4C934}" presName="Name0" presStyleCnt="0">
        <dgm:presLayoutVars>
          <dgm:dir/>
          <dgm:animLvl val="lvl"/>
          <dgm:resizeHandles val="exact"/>
        </dgm:presLayoutVars>
      </dgm:prSet>
      <dgm:spPr/>
    </dgm:pt>
    <dgm:pt modelId="{A2474412-0C2E-5841-B753-30C1C3A3CE39}" type="pres">
      <dgm:prSet presAssocID="{9ADFF0F3-8D0E-6144-9D18-D3C28841A61F}" presName="composite" presStyleCnt="0"/>
      <dgm:spPr/>
    </dgm:pt>
    <dgm:pt modelId="{A63A9ABE-3B34-944A-875F-415CAED832A1}" type="pres">
      <dgm:prSet presAssocID="{9ADFF0F3-8D0E-6144-9D18-D3C28841A61F}" presName="parTx" presStyleLbl="alignNode1" presStyleIdx="0" presStyleCnt="5">
        <dgm:presLayoutVars>
          <dgm:chMax val="0"/>
          <dgm:chPref val="0"/>
          <dgm:bulletEnabled val="1"/>
        </dgm:presLayoutVars>
      </dgm:prSet>
      <dgm:spPr/>
    </dgm:pt>
    <dgm:pt modelId="{4FD2DAD0-7BE4-8741-9069-A7EA8E3A50A1}" type="pres">
      <dgm:prSet presAssocID="{9ADFF0F3-8D0E-6144-9D18-D3C28841A61F}" presName="desTx" presStyleLbl="alignAccFollowNode1" presStyleIdx="0" presStyleCnt="5">
        <dgm:presLayoutVars>
          <dgm:bulletEnabled val="1"/>
        </dgm:presLayoutVars>
      </dgm:prSet>
      <dgm:spPr/>
    </dgm:pt>
    <dgm:pt modelId="{CDAE9AE0-CA1F-B64D-89B0-1E1CFEB17108}" type="pres">
      <dgm:prSet presAssocID="{0274888F-E3E9-BB43-9C7A-704238FAFC1D}" presName="space" presStyleCnt="0"/>
      <dgm:spPr/>
    </dgm:pt>
    <dgm:pt modelId="{EFAB8143-D81D-D34B-AEA8-571B8E9D0A01}" type="pres">
      <dgm:prSet presAssocID="{AB921F71-ED59-DF4C-B416-64BA33245E98}" presName="composite" presStyleCnt="0"/>
      <dgm:spPr/>
    </dgm:pt>
    <dgm:pt modelId="{9859CB9C-4B89-8F4E-AD79-D7712524D4E4}" type="pres">
      <dgm:prSet presAssocID="{AB921F71-ED59-DF4C-B416-64BA33245E98}" presName="parTx" presStyleLbl="alignNode1" presStyleIdx="1" presStyleCnt="5">
        <dgm:presLayoutVars>
          <dgm:chMax val="0"/>
          <dgm:chPref val="0"/>
          <dgm:bulletEnabled val="1"/>
        </dgm:presLayoutVars>
      </dgm:prSet>
      <dgm:spPr/>
    </dgm:pt>
    <dgm:pt modelId="{1567206B-41CC-D744-ABBE-1B2049A43EBE}" type="pres">
      <dgm:prSet presAssocID="{AB921F71-ED59-DF4C-B416-64BA33245E98}" presName="desTx" presStyleLbl="alignAccFollowNode1" presStyleIdx="1" presStyleCnt="5">
        <dgm:presLayoutVars>
          <dgm:bulletEnabled val="1"/>
        </dgm:presLayoutVars>
      </dgm:prSet>
      <dgm:spPr/>
    </dgm:pt>
    <dgm:pt modelId="{998CE650-0E19-294B-A87B-D27572F3283E}" type="pres">
      <dgm:prSet presAssocID="{6DCF1313-68B6-4A44-831B-88B827AB56F7}" presName="space" presStyleCnt="0"/>
      <dgm:spPr/>
    </dgm:pt>
    <dgm:pt modelId="{A599C176-7C7C-C647-92C7-E29065D740C1}" type="pres">
      <dgm:prSet presAssocID="{B682E18B-5DAB-9846-A866-EDC543C1F83A}" presName="composite" presStyleCnt="0"/>
      <dgm:spPr/>
    </dgm:pt>
    <dgm:pt modelId="{EB421819-9863-BF49-83F7-1EF75383E793}" type="pres">
      <dgm:prSet presAssocID="{B682E18B-5DAB-9846-A866-EDC543C1F83A}" presName="parTx" presStyleLbl="alignNode1" presStyleIdx="2" presStyleCnt="5">
        <dgm:presLayoutVars>
          <dgm:chMax val="0"/>
          <dgm:chPref val="0"/>
          <dgm:bulletEnabled val="1"/>
        </dgm:presLayoutVars>
      </dgm:prSet>
      <dgm:spPr/>
    </dgm:pt>
    <dgm:pt modelId="{0A50FF4F-C3C3-8F49-A326-0B770090C301}" type="pres">
      <dgm:prSet presAssocID="{B682E18B-5DAB-9846-A866-EDC543C1F83A}" presName="desTx" presStyleLbl="alignAccFollowNode1" presStyleIdx="2" presStyleCnt="5">
        <dgm:presLayoutVars>
          <dgm:bulletEnabled val="1"/>
        </dgm:presLayoutVars>
      </dgm:prSet>
      <dgm:spPr/>
    </dgm:pt>
    <dgm:pt modelId="{11DF3B7A-B552-4548-A6E0-2D6B791CC5E7}" type="pres">
      <dgm:prSet presAssocID="{07ACBAFE-FA4A-A243-AD89-4F93AA87B1B7}" presName="space" presStyleCnt="0"/>
      <dgm:spPr/>
    </dgm:pt>
    <dgm:pt modelId="{CE79D239-1716-6D4B-A304-003921CFEC4C}" type="pres">
      <dgm:prSet presAssocID="{E2B67B05-ED18-4E40-A606-7506F7BE0BCF}" presName="composite" presStyleCnt="0"/>
      <dgm:spPr/>
    </dgm:pt>
    <dgm:pt modelId="{B01AFEE6-6BE1-4244-8C10-FC0511194BA8}" type="pres">
      <dgm:prSet presAssocID="{E2B67B05-ED18-4E40-A606-7506F7BE0BCF}" presName="parTx" presStyleLbl="alignNode1" presStyleIdx="3" presStyleCnt="5">
        <dgm:presLayoutVars>
          <dgm:chMax val="0"/>
          <dgm:chPref val="0"/>
          <dgm:bulletEnabled val="1"/>
        </dgm:presLayoutVars>
      </dgm:prSet>
      <dgm:spPr/>
    </dgm:pt>
    <dgm:pt modelId="{C51E669E-D28A-CA4C-9B8D-911BFC37C836}" type="pres">
      <dgm:prSet presAssocID="{E2B67B05-ED18-4E40-A606-7506F7BE0BCF}" presName="desTx" presStyleLbl="alignAccFollowNode1" presStyleIdx="3" presStyleCnt="5">
        <dgm:presLayoutVars>
          <dgm:bulletEnabled val="1"/>
        </dgm:presLayoutVars>
      </dgm:prSet>
      <dgm:spPr/>
    </dgm:pt>
    <dgm:pt modelId="{51735BE2-2BA2-3143-AA6D-9ADEE6726318}" type="pres">
      <dgm:prSet presAssocID="{16FA4E0F-12ED-AF48-B0A9-EDEEC398D13D}" presName="space" presStyleCnt="0"/>
      <dgm:spPr/>
    </dgm:pt>
    <dgm:pt modelId="{63935D1E-C595-5445-B8AE-2BE2B2E585FA}" type="pres">
      <dgm:prSet presAssocID="{1E147ECF-A6D5-2743-88D2-AB763329B88D}" presName="composite" presStyleCnt="0"/>
      <dgm:spPr/>
    </dgm:pt>
    <dgm:pt modelId="{E7B209CB-99E0-B546-B215-E8DF1523B874}" type="pres">
      <dgm:prSet presAssocID="{1E147ECF-A6D5-2743-88D2-AB763329B88D}" presName="parTx" presStyleLbl="alignNode1" presStyleIdx="4" presStyleCnt="5">
        <dgm:presLayoutVars>
          <dgm:chMax val="0"/>
          <dgm:chPref val="0"/>
          <dgm:bulletEnabled val="1"/>
        </dgm:presLayoutVars>
      </dgm:prSet>
      <dgm:spPr/>
    </dgm:pt>
    <dgm:pt modelId="{4A26A6D1-D288-E445-B195-9EB76092053C}" type="pres">
      <dgm:prSet presAssocID="{1E147ECF-A6D5-2743-88D2-AB763329B88D}" presName="desTx" presStyleLbl="alignAccFollowNode1" presStyleIdx="4" presStyleCnt="5">
        <dgm:presLayoutVars>
          <dgm:bulletEnabled val="1"/>
        </dgm:presLayoutVars>
      </dgm:prSet>
      <dgm:spPr/>
    </dgm:pt>
  </dgm:ptLst>
  <dgm:cxnLst>
    <dgm:cxn modelId="{8C715A00-EB8A-1841-8ED4-27D5E81C7364}" srcId="{AB921F71-ED59-DF4C-B416-64BA33245E98}" destId="{23A3093C-9023-114D-90D1-EDA24D5C38A5}" srcOrd="0" destOrd="0" parTransId="{51C22561-8A20-8E44-8964-10E3837E2D00}" sibTransId="{BE654C30-2AAC-9542-8ACD-78566FC0C334}"/>
    <dgm:cxn modelId="{D79FC213-3397-0947-A61A-0E00F979D4CA}" srcId="{A70D8165-DBE3-294D-A2DC-B344A4D4C934}" destId="{B682E18B-5DAB-9846-A866-EDC543C1F83A}" srcOrd="2" destOrd="0" parTransId="{EDCC8108-D41A-DB41-9D0E-0E4C0C208173}" sibTransId="{07ACBAFE-FA4A-A243-AD89-4F93AA87B1B7}"/>
    <dgm:cxn modelId="{D4568915-70B8-874D-814A-8ED8570B0CB7}" type="presOf" srcId="{B682E18B-5DAB-9846-A866-EDC543C1F83A}" destId="{EB421819-9863-BF49-83F7-1EF75383E793}" srcOrd="0" destOrd="0" presId="urn:microsoft.com/office/officeart/2005/8/layout/hList1"/>
    <dgm:cxn modelId="{5F58101E-C8D3-7748-8E7E-43756B56B7A8}" srcId="{A70D8165-DBE3-294D-A2DC-B344A4D4C934}" destId="{1E147ECF-A6D5-2743-88D2-AB763329B88D}" srcOrd="4" destOrd="0" parTransId="{FDEE9018-6EB5-2545-AB91-B08889705847}" sibTransId="{54D43C92-FB13-8246-9AA5-AD3C95DA992F}"/>
    <dgm:cxn modelId="{47758C21-E870-4548-8734-72A842DA13D1}" type="presOf" srcId="{23A3093C-9023-114D-90D1-EDA24D5C38A5}" destId="{1567206B-41CC-D744-ABBE-1B2049A43EBE}" srcOrd="0" destOrd="0" presId="urn:microsoft.com/office/officeart/2005/8/layout/hList1"/>
    <dgm:cxn modelId="{8162AF32-A1A0-824B-BF5D-1E710721B113}" type="presOf" srcId="{1E147ECF-A6D5-2743-88D2-AB763329B88D}" destId="{E7B209CB-99E0-B546-B215-E8DF1523B874}" srcOrd="0" destOrd="0" presId="urn:microsoft.com/office/officeart/2005/8/layout/hList1"/>
    <dgm:cxn modelId="{DED1B734-1DC6-F048-B915-99D919C1D37D}" type="presOf" srcId="{A70D8165-DBE3-294D-A2DC-B344A4D4C934}" destId="{41B736F7-152C-4543-9E06-4C5DEAB4AB6A}" srcOrd="0" destOrd="0" presId="urn:microsoft.com/office/officeart/2005/8/layout/hList1"/>
    <dgm:cxn modelId="{49772F5F-C03A-5A49-A6A7-CD7EF1592614}" type="presOf" srcId="{AE122999-DA78-3743-AA5F-AF70E3F4084A}" destId="{4A26A6D1-D288-E445-B195-9EB76092053C}" srcOrd="0" destOrd="0" presId="urn:microsoft.com/office/officeart/2005/8/layout/hList1"/>
    <dgm:cxn modelId="{7FA3C26E-F4CF-354F-985E-751472B4C6F4}" type="presOf" srcId="{8B38ACB6-7642-C543-9F3C-B762FD256AD0}" destId="{4FD2DAD0-7BE4-8741-9069-A7EA8E3A50A1}" srcOrd="0" destOrd="0" presId="urn:microsoft.com/office/officeart/2005/8/layout/hList1"/>
    <dgm:cxn modelId="{690D4A72-9DD6-5141-8C91-C1D5EB4CD5CE}" type="presOf" srcId="{E2B67B05-ED18-4E40-A606-7506F7BE0BCF}" destId="{B01AFEE6-6BE1-4244-8C10-FC0511194BA8}" srcOrd="0" destOrd="0" presId="urn:microsoft.com/office/officeart/2005/8/layout/hList1"/>
    <dgm:cxn modelId="{9A153776-C50E-4948-A356-AE631EA714A7}" srcId="{E2B67B05-ED18-4E40-A606-7506F7BE0BCF}" destId="{B58C191E-7566-4749-9DC4-AF27CCE98CD5}" srcOrd="0" destOrd="0" parTransId="{A8567230-CA3B-6445-B869-C6FD321600AA}" sibTransId="{F48E9DDA-8B09-5841-9F6D-2594CE40DB62}"/>
    <dgm:cxn modelId="{17630B9C-E42E-5849-ABCB-3B4E6D429AC3}" srcId="{A70D8165-DBE3-294D-A2DC-B344A4D4C934}" destId="{AB921F71-ED59-DF4C-B416-64BA33245E98}" srcOrd="1" destOrd="0" parTransId="{FA6A733D-D488-3643-82F1-96BFBD841BBF}" sibTransId="{6DCF1313-68B6-4A44-831B-88B827AB56F7}"/>
    <dgm:cxn modelId="{B100A6A0-654D-6441-925B-83C7CFC33AB5}" srcId="{A70D8165-DBE3-294D-A2DC-B344A4D4C934}" destId="{9ADFF0F3-8D0E-6144-9D18-D3C28841A61F}" srcOrd="0" destOrd="0" parTransId="{20D0DBFC-A398-ED48-83A6-356A719CF095}" sibTransId="{0274888F-E3E9-BB43-9C7A-704238FAFC1D}"/>
    <dgm:cxn modelId="{0DA81BB1-26FC-8F43-9F4E-804BFF52CBBB}" type="presOf" srcId="{AB921F71-ED59-DF4C-B416-64BA33245E98}" destId="{9859CB9C-4B89-8F4E-AD79-D7712524D4E4}" srcOrd="0" destOrd="0" presId="urn:microsoft.com/office/officeart/2005/8/layout/hList1"/>
    <dgm:cxn modelId="{8B9315B2-CFAA-C145-9A20-64F759E6061D}" type="presOf" srcId="{B58C191E-7566-4749-9DC4-AF27CCE98CD5}" destId="{C51E669E-D28A-CA4C-9B8D-911BFC37C836}" srcOrd="0" destOrd="0" presId="urn:microsoft.com/office/officeart/2005/8/layout/hList1"/>
    <dgm:cxn modelId="{2F60B8BD-C772-B647-8744-73A5835F24D5}" srcId="{1E147ECF-A6D5-2743-88D2-AB763329B88D}" destId="{AE122999-DA78-3743-AA5F-AF70E3F4084A}" srcOrd="0" destOrd="0" parTransId="{B057E93C-93E2-1A4F-B4F1-30026063E1E4}" sibTransId="{323BB36F-4C59-024F-9530-400956FC7895}"/>
    <dgm:cxn modelId="{1E1595C9-DF05-944E-B9ED-E8DD8CC10949}" type="presOf" srcId="{5345E5DA-E0FD-0D44-84BD-0F734661DEC9}" destId="{0A50FF4F-C3C3-8F49-A326-0B770090C301}" srcOrd="0" destOrd="0" presId="urn:microsoft.com/office/officeart/2005/8/layout/hList1"/>
    <dgm:cxn modelId="{DB3D59DC-F2F5-C44E-B71A-6E9E6EDE1A00}" srcId="{9ADFF0F3-8D0E-6144-9D18-D3C28841A61F}" destId="{8B38ACB6-7642-C543-9F3C-B762FD256AD0}" srcOrd="0" destOrd="0" parTransId="{7DA6D78A-50DF-F64F-A7D0-28473FAC7025}" sibTransId="{A7C1113D-CB55-6045-9A63-D3881DBA1F78}"/>
    <dgm:cxn modelId="{9E898DDF-ED92-B74C-B159-41A0E2BB6098}" srcId="{A70D8165-DBE3-294D-A2DC-B344A4D4C934}" destId="{E2B67B05-ED18-4E40-A606-7506F7BE0BCF}" srcOrd="3" destOrd="0" parTransId="{C3721495-D1B0-044F-A8CC-E5BD13563A56}" sibTransId="{16FA4E0F-12ED-AF48-B0A9-EDEEC398D13D}"/>
    <dgm:cxn modelId="{66EF7AE4-A2B8-F045-8DDE-264DE484E0C5}" srcId="{B682E18B-5DAB-9846-A866-EDC543C1F83A}" destId="{5345E5DA-E0FD-0D44-84BD-0F734661DEC9}" srcOrd="0" destOrd="0" parTransId="{6A06D7EF-4367-8848-8C84-B18A45616055}" sibTransId="{09EF78F7-1DA9-4D45-B9D3-1EA5D5C5E4A4}"/>
    <dgm:cxn modelId="{7C5696F6-E553-8C42-B259-92962DB44AB3}" type="presOf" srcId="{9ADFF0F3-8D0E-6144-9D18-D3C28841A61F}" destId="{A63A9ABE-3B34-944A-875F-415CAED832A1}" srcOrd="0" destOrd="0" presId="urn:microsoft.com/office/officeart/2005/8/layout/hList1"/>
    <dgm:cxn modelId="{077D35B8-619C-AA48-A445-0A86127A4318}" type="presParOf" srcId="{41B736F7-152C-4543-9E06-4C5DEAB4AB6A}" destId="{A2474412-0C2E-5841-B753-30C1C3A3CE39}" srcOrd="0" destOrd="0" presId="urn:microsoft.com/office/officeart/2005/8/layout/hList1"/>
    <dgm:cxn modelId="{3F84B62A-E6AA-5842-8FB5-26071AA5BE1F}" type="presParOf" srcId="{A2474412-0C2E-5841-B753-30C1C3A3CE39}" destId="{A63A9ABE-3B34-944A-875F-415CAED832A1}" srcOrd="0" destOrd="0" presId="urn:microsoft.com/office/officeart/2005/8/layout/hList1"/>
    <dgm:cxn modelId="{82104246-C8E7-674E-853B-709D6E7F4ECF}" type="presParOf" srcId="{A2474412-0C2E-5841-B753-30C1C3A3CE39}" destId="{4FD2DAD0-7BE4-8741-9069-A7EA8E3A50A1}" srcOrd="1" destOrd="0" presId="urn:microsoft.com/office/officeart/2005/8/layout/hList1"/>
    <dgm:cxn modelId="{A44F9053-CBEC-604E-9CE4-323F9DB2D1E2}" type="presParOf" srcId="{41B736F7-152C-4543-9E06-4C5DEAB4AB6A}" destId="{CDAE9AE0-CA1F-B64D-89B0-1E1CFEB17108}" srcOrd="1" destOrd="0" presId="urn:microsoft.com/office/officeart/2005/8/layout/hList1"/>
    <dgm:cxn modelId="{981B4965-8048-1A42-8063-38440CB20CA8}" type="presParOf" srcId="{41B736F7-152C-4543-9E06-4C5DEAB4AB6A}" destId="{EFAB8143-D81D-D34B-AEA8-571B8E9D0A01}" srcOrd="2" destOrd="0" presId="urn:microsoft.com/office/officeart/2005/8/layout/hList1"/>
    <dgm:cxn modelId="{AAA7DA80-8C04-3442-BCFB-5270EB5975E3}" type="presParOf" srcId="{EFAB8143-D81D-D34B-AEA8-571B8E9D0A01}" destId="{9859CB9C-4B89-8F4E-AD79-D7712524D4E4}" srcOrd="0" destOrd="0" presId="urn:microsoft.com/office/officeart/2005/8/layout/hList1"/>
    <dgm:cxn modelId="{0E2436BA-21B5-3D48-BD26-41954D1DAB5B}" type="presParOf" srcId="{EFAB8143-D81D-D34B-AEA8-571B8E9D0A01}" destId="{1567206B-41CC-D744-ABBE-1B2049A43EBE}" srcOrd="1" destOrd="0" presId="urn:microsoft.com/office/officeart/2005/8/layout/hList1"/>
    <dgm:cxn modelId="{61DD676F-47BB-8749-89DB-EBCAD57FC7FB}" type="presParOf" srcId="{41B736F7-152C-4543-9E06-4C5DEAB4AB6A}" destId="{998CE650-0E19-294B-A87B-D27572F3283E}" srcOrd="3" destOrd="0" presId="urn:microsoft.com/office/officeart/2005/8/layout/hList1"/>
    <dgm:cxn modelId="{4B4233CC-8AB3-D741-9ED9-393E0A3C23E3}" type="presParOf" srcId="{41B736F7-152C-4543-9E06-4C5DEAB4AB6A}" destId="{A599C176-7C7C-C647-92C7-E29065D740C1}" srcOrd="4" destOrd="0" presId="urn:microsoft.com/office/officeart/2005/8/layout/hList1"/>
    <dgm:cxn modelId="{C43FC62A-9067-5546-B607-47A5EECBD774}" type="presParOf" srcId="{A599C176-7C7C-C647-92C7-E29065D740C1}" destId="{EB421819-9863-BF49-83F7-1EF75383E793}" srcOrd="0" destOrd="0" presId="urn:microsoft.com/office/officeart/2005/8/layout/hList1"/>
    <dgm:cxn modelId="{C1128CE2-1897-7741-A3E5-D0B09F850AE2}" type="presParOf" srcId="{A599C176-7C7C-C647-92C7-E29065D740C1}" destId="{0A50FF4F-C3C3-8F49-A326-0B770090C301}" srcOrd="1" destOrd="0" presId="urn:microsoft.com/office/officeart/2005/8/layout/hList1"/>
    <dgm:cxn modelId="{55BB96C9-805C-F847-A67C-95AE3129144B}" type="presParOf" srcId="{41B736F7-152C-4543-9E06-4C5DEAB4AB6A}" destId="{11DF3B7A-B552-4548-A6E0-2D6B791CC5E7}" srcOrd="5" destOrd="0" presId="urn:microsoft.com/office/officeart/2005/8/layout/hList1"/>
    <dgm:cxn modelId="{BDD3E21E-5E11-E849-B041-449EA27EE218}" type="presParOf" srcId="{41B736F7-152C-4543-9E06-4C5DEAB4AB6A}" destId="{CE79D239-1716-6D4B-A304-003921CFEC4C}" srcOrd="6" destOrd="0" presId="urn:microsoft.com/office/officeart/2005/8/layout/hList1"/>
    <dgm:cxn modelId="{974030E2-2312-E046-B377-1340273C1172}" type="presParOf" srcId="{CE79D239-1716-6D4B-A304-003921CFEC4C}" destId="{B01AFEE6-6BE1-4244-8C10-FC0511194BA8}" srcOrd="0" destOrd="0" presId="urn:microsoft.com/office/officeart/2005/8/layout/hList1"/>
    <dgm:cxn modelId="{8658780C-5F6A-CD4B-8B6D-9515E8B8CD9C}" type="presParOf" srcId="{CE79D239-1716-6D4B-A304-003921CFEC4C}" destId="{C51E669E-D28A-CA4C-9B8D-911BFC37C836}" srcOrd="1" destOrd="0" presId="urn:microsoft.com/office/officeart/2005/8/layout/hList1"/>
    <dgm:cxn modelId="{A39344B7-0E63-DD4B-9BE5-DC21474655EC}" type="presParOf" srcId="{41B736F7-152C-4543-9E06-4C5DEAB4AB6A}" destId="{51735BE2-2BA2-3143-AA6D-9ADEE6726318}" srcOrd="7" destOrd="0" presId="urn:microsoft.com/office/officeart/2005/8/layout/hList1"/>
    <dgm:cxn modelId="{B92CE1B3-4EEB-A045-A9FB-2C752366564C}" type="presParOf" srcId="{41B736F7-152C-4543-9E06-4C5DEAB4AB6A}" destId="{63935D1E-C595-5445-B8AE-2BE2B2E585FA}" srcOrd="8" destOrd="0" presId="urn:microsoft.com/office/officeart/2005/8/layout/hList1"/>
    <dgm:cxn modelId="{E1CCC182-ED8E-5F40-8DE9-D64EBA957A8C}" type="presParOf" srcId="{63935D1E-C595-5445-B8AE-2BE2B2E585FA}" destId="{E7B209CB-99E0-B546-B215-E8DF1523B874}" srcOrd="0" destOrd="0" presId="urn:microsoft.com/office/officeart/2005/8/layout/hList1"/>
    <dgm:cxn modelId="{C7A8B054-4310-0246-80F5-CC787DC4E829}" type="presParOf" srcId="{63935D1E-C595-5445-B8AE-2BE2B2E585FA}" destId="{4A26A6D1-D288-E445-B195-9EB7609205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6C572F-DEFF-524A-8EFD-0A3859D81735}"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E79DB474-19A4-BB47-BB82-82B0EF7B9044}">
      <dgm:prSet/>
      <dgm:spPr/>
      <dgm:t>
        <a:bodyPr/>
        <a:lstStyle/>
        <a:p>
          <a:r>
            <a:rPr lang="en-CA" b="1"/>
            <a:t>Enhanced Visibility</a:t>
          </a:r>
          <a:r>
            <a:rPr lang="en-CA"/>
            <a:t>: </a:t>
          </a:r>
        </a:p>
      </dgm:t>
    </dgm:pt>
    <dgm:pt modelId="{DA2995AA-4B65-144F-9A60-3F6A1CDF12D3}" type="parTrans" cxnId="{E5118C9B-8797-B149-968D-555D33E4E4C1}">
      <dgm:prSet/>
      <dgm:spPr/>
      <dgm:t>
        <a:bodyPr/>
        <a:lstStyle/>
        <a:p>
          <a:endParaRPr lang="en-US"/>
        </a:p>
      </dgm:t>
    </dgm:pt>
    <dgm:pt modelId="{33B9CAB3-D8DC-D84B-AC50-7433F90E6B35}" type="sibTrans" cxnId="{E5118C9B-8797-B149-968D-555D33E4E4C1}">
      <dgm:prSet/>
      <dgm:spPr/>
      <dgm:t>
        <a:bodyPr/>
        <a:lstStyle/>
        <a:p>
          <a:endParaRPr lang="en-US"/>
        </a:p>
      </dgm:t>
    </dgm:pt>
    <dgm:pt modelId="{231D0CFA-1E62-4449-BC8A-F40EABA9CCD1}">
      <dgm:prSet/>
      <dgm:spPr/>
      <dgm:t>
        <a:bodyPr/>
        <a:lstStyle/>
        <a:p>
          <a:r>
            <a:rPr lang="en-CA" dirty="0"/>
            <a:t>Increase your company's visibility with clinicians making product decisions for skin tears.</a:t>
          </a:r>
        </a:p>
      </dgm:t>
    </dgm:pt>
    <dgm:pt modelId="{9A3AC042-2847-A443-9A35-DEA64D33A948}" type="parTrans" cxnId="{3285EB24-456C-1E42-8185-EA5942048AE2}">
      <dgm:prSet/>
      <dgm:spPr/>
      <dgm:t>
        <a:bodyPr/>
        <a:lstStyle/>
        <a:p>
          <a:endParaRPr lang="en-US"/>
        </a:p>
      </dgm:t>
    </dgm:pt>
    <dgm:pt modelId="{5BF4960F-54BB-8549-98BF-6CB6000DCB7B}" type="sibTrans" cxnId="{3285EB24-456C-1E42-8185-EA5942048AE2}">
      <dgm:prSet/>
      <dgm:spPr/>
      <dgm:t>
        <a:bodyPr/>
        <a:lstStyle/>
        <a:p>
          <a:endParaRPr lang="en-US"/>
        </a:p>
      </dgm:t>
    </dgm:pt>
    <dgm:pt modelId="{B0604B7F-0F8A-1D44-8E7F-0C456C09DF56}">
      <dgm:prSet/>
      <dgm:spPr/>
      <dgm:t>
        <a:bodyPr/>
        <a:lstStyle/>
        <a:p>
          <a:r>
            <a:rPr lang="en-CA" b="1"/>
            <a:t>Support Demonstration</a:t>
          </a:r>
          <a:r>
            <a:rPr lang="en-CA"/>
            <a:t>: </a:t>
          </a:r>
        </a:p>
      </dgm:t>
    </dgm:pt>
    <dgm:pt modelId="{5D3D20B3-5E9A-9842-AD5E-FE79B5D8D56C}" type="parTrans" cxnId="{C5E1AEC7-0418-5749-B5C1-9F044F0F0F87}">
      <dgm:prSet/>
      <dgm:spPr/>
      <dgm:t>
        <a:bodyPr/>
        <a:lstStyle/>
        <a:p>
          <a:endParaRPr lang="en-US"/>
        </a:p>
      </dgm:t>
    </dgm:pt>
    <dgm:pt modelId="{DD6C1237-11AB-3E43-A1D4-B67FE28244C7}" type="sibTrans" cxnId="{C5E1AEC7-0418-5749-B5C1-9F044F0F0F87}">
      <dgm:prSet/>
      <dgm:spPr/>
      <dgm:t>
        <a:bodyPr/>
        <a:lstStyle/>
        <a:p>
          <a:endParaRPr lang="en-US"/>
        </a:p>
      </dgm:t>
    </dgm:pt>
    <dgm:pt modelId="{CB4904D7-6AA8-634D-8039-38BC594183E3}">
      <dgm:prSet/>
      <dgm:spPr/>
      <dgm:t>
        <a:bodyPr/>
        <a:lstStyle/>
        <a:p>
          <a:r>
            <a:rPr lang="en-CA"/>
            <a:t>Showcase your support for ISTAP and commitment to improving patient outcomes in skin tear prevention and management.</a:t>
          </a:r>
        </a:p>
      </dgm:t>
    </dgm:pt>
    <dgm:pt modelId="{35A3E2EE-2BFF-4745-B7C5-47AA290B5C44}" type="parTrans" cxnId="{4E06DDCC-C3D6-AB4E-AFEB-A28053BF63F1}">
      <dgm:prSet/>
      <dgm:spPr/>
      <dgm:t>
        <a:bodyPr/>
        <a:lstStyle/>
        <a:p>
          <a:endParaRPr lang="en-US"/>
        </a:p>
      </dgm:t>
    </dgm:pt>
    <dgm:pt modelId="{955CA5E1-FC84-F746-A33F-2DA67F671784}" type="sibTrans" cxnId="{4E06DDCC-C3D6-AB4E-AFEB-A28053BF63F1}">
      <dgm:prSet/>
      <dgm:spPr/>
      <dgm:t>
        <a:bodyPr/>
        <a:lstStyle/>
        <a:p>
          <a:endParaRPr lang="en-US"/>
        </a:p>
      </dgm:t>
    </dgm:pt>
    <dgm:pt modelId="{72A899CA-233B-6848-AEF0-8346A7FED5D4}">
      <dgm:prSet/>
      <dgm:spPr/>
      <dgm:t>
        <a:bodyPr/>
        <a:lstStyle/>
        <a:p>
          <a:r>
            <a:rPr lang="en-CA" b="1" dirty="0"/>
            <a:t>Educational Resource Access</a:t>
          </a:r>
          <a:r>
            <a:rPr lang="en-CA" dirty="0"/>
            <a:t>: </a:t>
          </a:r>
        </a:p>
      </dgm:t>
    </dgm:pt>
    <dgm:pt modelId="{A979506C-0917-0848-9BCF-42DD5367BEA5}" type="parTrans" cxnId="{566782FA-D09C-8C4E-BF84-6D47C89ABD68}">
      <dgm:prSet/>
      <dgm:spPr/>
      <dgm:t>
        <a:bodyPr/>
        <a:lstStyle/>
        <a:p>
          <a:endParaRPr lang="en-US"/>
        </a:p>
      </dgm:t>
    </dgm:pt>
    <dgm:pt modelId="{A7A3FC40-20B4-D24F-9C4D-6C442F50F2CE}" type="sibTrans" cxnId="{566782FA-D09C-8C4E-BF84-6D47C89ABD68}">
      <dgm:prSet/>
      <dgm:spPr/>
      <dgm:t>
        <a:bodyPr/>
        <a:lstStyle/>
        <a:p>
          <a:endParaRPr lang="en-US"/>
        </a:p>
      </dgm:t>
    </dgm:pt>
    <dgm:pt modelId="{0D5E1B21-5E50-9645-814D-2A8F3465EFAF}">
      <dgm:prSet/>
      <dgm:spPr/>
      <dgm:t>
        <a:bodyPr/>
        <a:lstStyle/>
        <a:p>
          <a:r>
            <a:rPr lang="en-CA" dirty="0"/>
            <a:t>Strengthen your company’s education and marketing efforts with access to the ISTAP photo library.</a:t>
          </a:r>
        </a:p>
      </dgm:t>
    </dgm:pt>
    <dgm:pt modelId="{61281E74-EDA7-494D-92E3-CB5A9DB92F1A}" type="parTrans" cxnId="{F1C76A4D-D49B-C842-88D3-29AB4EC69091}">
      <dgm:prSet/>
      <dgm:spPr/>
      <dgm:t>
        <a:bodyPr/>
        <a:lstStyle/>
        <a:p>
          <a:endParaRPr lang="en-US"/>
        </a:p>
      </dgm:t>
    </dgm:pt>
    <dgm:pt modelId="{6B394D38-227E-2848-849B-81F36AE29C59}" type="sibTrans" cxnId="{F1C76A4D-D49B-C842-88D3-29AB4EC69091}">
      <dgm:prSet/>
      <dgm:spPr/>
      <dgm:t>
        <a:bodyPr/>
        <a:lstStyle/>
        <a:p>
          <a:endParaRPr lang="en-US"/>
        </a:p>
      </dgm:t>
    </dgm:pt>
    <dgm:pt modelId="{F50AC9D3-8FB3-BD4A-85F7-77D1551331B9}">
      <dgm:prSet/>
      <dgm:spPr/>
      <dgm:t>
        <a:bodyPr/>
        <a:lstStyle/>
        <a:p>
          <a:r>
            <a:rPr lang="en-CA" b="1"/>
            <a:t>Direct Engagement</a:t>
          </a:r>
          <a:r>
            <a:rPr lang="en-CA"/>
            <a:t>: </a:t>
          </a:r>
        </a:p>
      </dgm:t>
    </dgm:pt>
    <dgm:pt modelId="{776BE0B9-4259-1B4C-A25C-8B31A77DFDFE}" type="parTrans" cxnId="{3CBC284D-DE67-C145-BF23-4B93222F91D8}">
      <dgm:prSet/>
      <dgm:spPr/>
      <dgm:t>
        <a:bodyPr/>
        <a:lstStyle/>
        <a:p>
          <a:endParaRPr lang="en-US"/>
        </a:p>
      </dgm:t>
    </dgm:pt>
    <dgm:pt modelId="{D8EA7310-6B12-4740-861E-3CEA55F0481A}" type="sibTrans" cxnId="{3CBC284D-DE67-C145-BF23-4B93222F91D8}">
      <dgm:prSet/>
      <dgm:spPr/>
      <dgm:t>
        <a:bodyPr/>
        <a:lstStyle/>
        <a:p>
          <a:endParaRPr lang="en-US"/>
        </a:p>
      </dgm:t>
    </dgm:pt>
    <dgm:pt modelId="{2F04DF2D-7352-664C-B200-1696C5F8B1B2}">
      <dgm:prSet/>
      <dgm:spPr/>
      <dgm:t>
        <a:bodyPr/>
        <a:lstStyle/>
        <a:p>
          <a:r>
            <a:rPr lang="en-CA"/>
            <a:t>Provide clinicians and ISTAP members direct access to your company through a link on the skintears.org website.</a:t>
          </a:r>
        </a:p>
      </dgm:t>
    </dgm:pt>
    <dgm:pt modelId="{1572D547-6401-5B4C-AEBE-93D8A79405E0}" type="parTrans" cxnId="{FAAB45D6-303B-8D4F-86CD-000E4A2FB5AF}">
      <dgm:prSet/>
      <dgm:spPr/>
      <dgm:t>
        <a:bodyPr/>
        <a:lstStyle/>
        <a:p>
          <a:endParaRPr lang="en-US"/>
        </a:p>
      </dgm:t>
    </dgm:pt>
    <dgm:pt modelId="{7DC7C1D5-6F5D-E841-8740-F2FCCB2FBF2C}" type="sibTrans" cxnId="{FAAB45D6-303B-8D4F-86CD-000E4A2FB5AF}">
      <dgm:prSet/>
      <dgm:spPr/>
      <dgm:t>
        <a:bodyPr/>
        <a:lstStyle/>
        <a:p>
          <a:endParaRPr lang="en-US"/>
        </a:p>
      </dgm:t>
    </dgm:pt>
    <dgm:pt modelId="{2BFCCEB4-CF6A-FD41-8BDE-84BE1BB222C0}">
      <dgm:prSet/>
      <dgm:spPr/>
      <dgm:t>
        <a:bodyPr/>
        <a:lstStyle/>
        <a:p>
          <a:r>
            <a:rPr lang="en-CA" b="1" dirty="0"/>
            <a:t>Exclusive Insights</a:t>
          </a:r>
          <a:r>
            <a:rPr lang="en-CA" dirty="0"/>
            <a:t>:</a:t>
          </a:r>
        </a:p>
      </dgm:t>
    </dgm:pt>
    <dgm:pt modelId="{A3B03182-9048-4642-B5FC-9B832B20202B}" type="parTrans" cxnId="{17899CA0-21A9-824B-9D30-F315B162F2EF}">
      <dgm:prSet/>
      <dgm:spPr/>
      <dgm:t>
        <a:bodyPr/>
        <a:lstStyle/>
        <a:p>
          <a:endParaRPr lang="en-US"/>
        </a:p>
      </dgm:t>
    </dgm:pt>
    <dgm:pt modelId="{7D8EE178-8E82-5C48-AD0F-B1F595A63EE7}" type="sibTrans" cxnId="{17899CA0-21A9-824B-9D30-F315B162F2EF}">
      <dgm:prSet/>
      <dgm:spPr/>
      <dgm:t>
        <a:bodyPr/>
        <a:lstStyle/>
        <a:p>
          <a:endParaRPr lang="en-US"/>
        </a:p>
      </dgm:t>
    </dgm:pt>
    <dgm:pt modelId="{5C29CF72-AE77-8147-8F30-AAEA5E3F60E9}">
      <dgm:prSet/>
      <dgm:spPr/>
      <dgm:t>
        <a:bodyPr/>
        <a:lstStyle/>
        <a:p>
          <a:r>
            <a:rPr lang="en-CA" dirty="0"/>
            <a:t>Gain one-on-one access to the ISTAP Executive and Board, staying at the forefront of skin tear research, education, and strategic approaches.</a:t>
          </a:r>
        </a:p>
      </dgm:t>
    </dgm:pt>
    <dgm:pt modelId="{365D1D08-7C66-EE41-B1DB-D656BBDDF9DE}" type="parTrans" cxnId="{796D0F66-9E2D-9B42-B8F4-484ABD6C575D}">
      <dgm:prSet/>
      <dgm:spPr/>
      <dgm:t>
        <a:bodyPr/>
        <a:lstStyle/>
        <a:p>
          <a:endParaRPr lang="en-US"/>
        </a:p>
      </dgm:t>
    </dgm:pt>
    <dgm:pt modelId="{C4C22D86-1E05-3B49-AFDA-FCEE4D57725E}" type="sibTrans" cxnId="{796D0F66-9E2D-9B42-B8F4-484ABD6C575D}">
      <dgm:prSet/>
      <dgm:spPr/>
      <dgm:t>
        <a:bodyPr/>
        <a:lstStyle/>
        <a:p>
          <a:endParaRPr lang="en-US"/>
        </a:p>
      </dgm:t>
    </dgm:pt>
    <dgm:pt modelId="{661BB86F-90D0-C44D-8151-842D88D9A396}" type="pres">
      <dgm:prSet presAssocID="{6C6C572F-DEFF-524A-8EFD-0A3859D81735}" presName="diagram" presStyleCnt="0">
        <dgm:presLayoutVars>
          <dgm:dir/>
          <dgm:resizeHandles val="exact"/>
        </dgm:presLayoutVars>
      </dgm:prSet>
      <dgm:spPr/>
    </dgm:pt>
    <dgm:pt modelId="{E4E65549-D47E-F84C-898C-5592BE03DBE7}" type="pres">
      <dgm:prSet presAssocID="{E79DB474-19A4-BB47-BB82-82B0EF7B9044}" presName="node" presStyleLbl="node1" presStyleIdx="0" presStyleCnt="5">
        <dgm:presLayoutVars>
          <dgm:bulletEnabled val="1"/>
        </dgm:presLayoutVars>
      </dgm:prSet>
      <dgm:spPr/>
    </dgm:pt>
    <dgm:pt modelId="{8D6E701E-E957-CC45-8E06-1565B661169F}" type="pres">
      <dgm:prSet presAssocID="{33B9CAB3-D8DC-D84B-AC50-7433F90E6B35}" presName="sibTrans" presStyleCnt="0"/>
      <dgm:spPr/>
    </dgm:pt>
    <dgm:pt modelId="{532877BB-F870-3644-A85C-1F76BD240D32}" type="pres">
      <dgm:prSet presAssocID="{B0604B7F-0F8A-1D44-8E7F-0C456C09DF56}" presName="node" presStyleLbl="node1" presStyleIdx="1" presStyleCnt="5">
        <dgm:presLayoutVars>
          <dgm:bulletEnabled val="1"/>
        </dgm:presLayoutVars>
      </dgm:prSet>
      <dgm:spPr/>
    </dgm:pt>
    <dgm:pt modelId="{62C3F37A-607A-964C-B591-23910401D7FA}" type="pres">
      <dgm:prSet presAssocID="{DD6C1237-11AB-3E43-A1D4-B67FE28244C7}" presName="sibTrans" presStyleCnt="0"/>
      <dgm:spPr/>
    </dgm:pt>
    <dgm:pt modelId="{223DA50F-D3F0-5941-8C68-B5FC560AE240}" type="pres">
      <dgm:prSet presAssocID="{72A899CA-233B-6848-AEF0-8346A7FED5D4}" presName="node" presStyleLbl="node1" presStyleIdx="2" presStyleCnt="5">
        <dgm:presLayoutVars>
          <dgm:bulletEnabled val="1"/>
        </dgm:presLayoutVars>
      </dgm:prSet>
      <dgm:spPr/>
    </dgm:pt>
    <dgm:pt modelId="{A558456B-DA2B-C544-AF37-6A89ACF74069}" type="pres">
      <dgm:prSet presAssocID="{A7A3FC40-20B4-D24F-9C4D-6C442F50F2CE}" presName="sibTrans" presStyleCnt="0"/>
      <dgm:spPr/>
    </dgm:pt>
    <dgm:pt modelId="{102DF621-9252-4E40-BD85-2B1858236A2D}" type="pres">
      <dgm:prSet presAssocID="{F50AC9D3-8FB3-BD4A-85F7-77D1551331B9}" presName="node" presStyleLbl="node1" presStyleIdx="3" presStyleCnt="5">
        <dgm:presLayoutVars>
          <dgm:bulletEnabled val="1"/>
        </dgm:presLayoutVars>
      </dgm:prSet>
      <dgm:spPr/>
    </dgm:pt>
    <dgm:pt modelId="{3675D0A6-7797-B54C-A3FA-9D2C1D4AEC42}" type="pres">
      <dgm:prSet presAssocID="{D8EA7310-6B12-4740-861E-3CEA55F0481A}" presName="sibTrans" presStyleCnt="0"/>
      <dgm:spPr/>
    </dgm:pt>
    <dgm:pt modelId="{1B786FDB-5F18-1546-994F-1EBF26A76CE0}" type="pres">
      <dgm:prSet presAssocID="{2BFCCEB4-CF6A-FD41-8BDE-84BE1BB222C0}" presName="node" presStyleLbl="node1" presStyleIdx="4" presStyleCnt="5">
        <dgm:presLayoutVars>
          <dgm:bulletEnabled val="1"/>
        </dgm:presLayoutVars>
      </dgm:prSet>
      <dgm:spPr/>
    </dgm:pt>
  </dgm:ptLst>
  <dgm:cxnLst>
    <dgm:cxn modelId="{0B48EA0A-A367-5A43-A264-07D2F2EC558D}" type="presOf" srcId="{6C6C572F-DEFF-524A-8EFD-0A3859D81735}" destId="{661BB86F-90D0-C44D-8151-842D88D9A396}" srcOrd="0" destOrd="0" presId="urn:microsoft.com/office/officeart/2005/8/layout/default"/>
    <dgm:cxn modelId="{E6764410-5904-4E43-90F7-B39F2E4D1C65}" type="presOf" srcId="{5C29CF72-AE77-8147-8F30-AAEA5E3F60E9}" destId="{1B786FDB-5F18-1546-994F-1EBF26A76CE0}" srcOrd="0" destOrd="1" presId="urn:microsoft.com/office/officeart/2005/8/layout/default"/>
    <dgm:cxn modelId="{5A271113-4CBA-6B49-939D-F0065F3EE787}" type="presOf" srcId="{CB4904D7-6AA8-634D-8039-38BC594183E3}" destId="{532877BB-F870-3644-A85C-1F76BD240D32}" srcOrd="0" destOrd="1" presId="urn:microsoft.com/office/officeart/2005/8/layout/default"/>
    <dgm:cxn modelId="{3285EB24-456C-1E42-8185-EA5942048AE2}" srcId="{E79DB474-19A4-BB47-BB82-82B0EF7B9044}" destId="{231D0CFA-1E62-4449-BC8A-F40EABA9CCD1}" srcOrd="0" destOrd="0" parTransId="{9A3AC042-2847-A443-9A35-DEA64D33A948}" sibTransId="{5BF4960F-54BB-8549-98BF-6CB6000DCB7B}"/>
    <dgm:cxn modelId="{6724D538-14E0-8941-83C6-3ACCABF15F51}" type="presOf" srcId="{B0604B7F-0F8A-1D44-8E7F-0C456C09DF56}" destId="{532877BB-F870-3644-A85C-1F76BD240D32}" srcOrd="0" destOrd="0" presId="urn:microsoft.com/office/officeart/2005/8/layout/default"/>
    <dgm:cxn modelId="{3CBC284D-DE67-C145-BF23-4B93222F91D8}" srcId="{6C6C572F-DEFF-524A-8EFD-0A3859D81735}" destId="{F50AC9D3-8FB3-BD4A-85F7-77D1551331B9}" srcOrd="3" destOrd="0" parTransId="{776BE0B9-4259-1B4C-A25C-8B31A77DFDFE}" sibTransId="{D8EA7310-6B12-4740-861E-3CEA55F0481A}"/>
    <dgm:cxn modelId="{F1C76A4D-D49B-C842-88D3-29AB4EC69091}" srcId="{72A899CA-233B-6848-AEF0-8346A7FED5D4}" destId="{0D5E1B21-5E50-9645-814D-2A8F3465EFAF}" srcOrd="0" destOrd="0" parTransId="{61281E74-EDA7-494D-92E3-CB5A9DB92F1A}" sibTransId="{6B394D38-227E-2848-849B-81F36AE29C59}"/>
    <dgm:cxn modelId="{796D0F66-9E2D-9B42-B8F4-484ABD6C575D}" srcId="{2BFCCEB4-CF6A-FD41-8BDE-84BE1BB222C0}" destId="{5C29CF72-AE77-8147-8F30-AAEA5E3F60E9}" srcOrd="0" destOrd="0" parTransId="{365D1D08-7C66-EE41-B1DB-D656BBDDF9DE}" sibTransId="{C4C22D86-1E05-3B49-AFDA-FCEE4D57725E}"/>
    <dgm:cxn modelId="{94AAF896-CDDC-7F49-995E-4C15DC68D03E}" type="presOf" srcId="{0D5E1B21-5E50-9645-814D-2A8F3465EFAF}" destId="{223DA50F-D3F0-5941-8C68-B5FC560AE240}" srcOrd="0" destOrd="1" presId="urn:microsoft.com/office/officeart/2005/8/layout/default"/>
    <dgm:cxn modelId="{E5118C9B-8797-B149-968D-555D33E4E4C1}" srcId="{6C6C572F-DEFF-524A-8EFD-0A3859D81735}" destId="{E79DB474-19A4-BB47-BB82-82B0EF7B9044}" srcOrd="0" destOrd="0" parTransId="{DA2995AA-4B65-144F-9A60-3F6A1CDF12D3}" sibTransId="{33B9CAB3-D8DC-D84B-AC50-7433F90E6B35}"/>
    <dgm:cxn modelId="{58D23F9F-8EE3-9746-BC52-F1BA4F428494}" type="presOf" srcId="{E79DB474-19A4-BB47-BB82-82B0EF7B9044}" destId="{E4E65549-D47E-F84C-898C-5592BE03DBE7}" srcOrd="0" destOrd="0" presId="urn:microsoft.com/office/officeart/2005/8/layout/default"/>
    <dgm:cxn modelId="{17899CA0-21A9-824B-9D30-F315B162F2EF}" srcId="{6C6C572F-DEFF-524A-8EFD-0A3859D81735}" destId="{2BFCCEB4-CF6A-FD41-8BDE-84BE1BB222C0}" srcOrd="4" destOrd="0" parTransId="{A3B03182-9048-4642-B5FC-9B832B20202B}" sibTransId="{7D8EE178-8E82-5C48-AD0F-B1F595A63EE7}"/>
    <dgm:cxn modelId="{7FFD3EBA-E0EC-9248-92C4-1899CB86A67F}" type="presOf" srcId="{F50AC9D3-8FB3-BD4A-85F7-77D1551331B9}" destId="{102DF621-9252-4E40-BD85-2B1858236A2D}" srcOrd="0" destOrd="0" presId="urn:microsoft.com/office/officeart/2005/8/layout/default"/>
    <dgm:cxn modelId="{AF1462C3-DA4E-5740-931B-B1861F1927A2}" type="presOf" srcId="{2F04DF2D-7352-664C-B200-1696C5F8B1B2}" destId="{102DF621-9252-4E40-BD85-2B1858236A2D}" srcOrd="0" destOrd="1" presId="urn:microsoft.com/office/officeart/2005/8/layout/default"/>
    <dgm:cxn modelId="{C5E1AEC7-0418-5749-B5C1-9F044F0F0F87}" srcId="{6C6C572F-DEFF-524A-8EFD-0A3859D81735}" destId="{B0604B7F-0F8A-1D44-8E7F-0C456C09DF56}" srcOrd="1" destOrd="0" parTransId="{5D3D20B3-5E9A-9842-AD5E-FE79B5D8D56C}" sibTransId="{DD6C1237-11AB-3E43-A1D4-B67FE28244C7}"/>
    <dgm:cxn modelId="{10A92CC9-5983-BC48-A56C-C1967926D5B6}" type="presOf" srcId="{2BFCCEB4-CF6A-FD41-8BDE-84BE1BB222C0}" destId="{1B786FDB-5F18-1546-994F-1EBF26A76CE0}" srcOrd="0" destOrd="0" presId="urn:microsoft.com/office/officeart/2005/8/layout/default"/>
    <dgm:cxn modelId="{4E06DDCC-C3D6-AB4E-AFEB-A28053BF63F1}" srcId="{B0604B7F-0F8A-1D44-8E7F-0C456C09DF56}" destId="{CB4904D7-6AA8-634D-8039-38BC594183E3}" srcOrd="0" destOrd="0" parTransId="{35A3E2EE-2BFF-4745-B7C5-47AA290B5C44}" sibTransId="{955CA5E1-FC84-F746-A33F-2DA67F671784}"/>
    <dgm:cxn modelId="{BEF4FAD5-FD5F-F94F-BBF7-4845E7491950}" type="presOf" srcId="{72A899CA-233B-6848-AEF0-8346A7FED5D4}" destId="{223DA50F-D3F0-5941-8C68-B5FC560AE240}" srcOrd="0" destOrd="0" presId="urn:microsoft.com/office/officeart/2005/8/layout/default"/>
    <dgm:cxn modelId="{FAAB45D6-303B-8D4F-86CD-000E4A2FB5AF}" srcId="{F50AC9D3-8FB3-BD4A-85F7-77D1551331B9}" destId="{2F04DF2D-7352-664C-B200-1696C5F8B1B2}" srcOrd="0" destOrd="0" parTransId="{1572D547-6401-5B4C-AEBE-93D8A79405E0}" sibTransId="{7DC7C1D5-6F5D-E841-8740-F2FCCB2FBF2C}"/>
    <dgm:cxn modelId="{E90DB4E4-3042-A344-9024-CD755E9737C6}" type="presOf" srcId="{231D0CFA-1E62-4449-BC8A-F40EABA9CCD1}" destId="{E4E65549-D47E-F84C-898C-5592BE03DBE7}" srcOrd="0" destOrd="1" presId="urn:microsoft.com/office/officeart/2005/8/layout/default"/>
    <dgm:cxn modelId="{566782FA-D09C-8C4E-BF84-6D47C89ABD68}" srcId="{6C6C572F-DEFF-524A-8EFD-0A3859D81735}" destId="{72A899CA-233B-6848-AEF0-8346A7FED5D4}" srcOrd="2" destOrd="0" parTransId="{A979506C-0917-0848-9BCF-42DD5367BEA5}" sibTransId="{A7A3FC40-20B4-D24F-9C4D-6C442F50F2CE}"/>
    <dgm:cxn modelId="{05427F4F-0076-564C-8F96-781ADB75C75E}" type="presParOf" srcId="{661BB86F-90D0-C44D-8151-842D88D9A396}" destId="{E4E65549-D47E-F84C-898C-5592BE03DBE7}" srcOrd="0" destOrd="0" presId="urn:microsoft.com/office/officeart/2005/8/layout/default"/>
    <dgm:cxn modelId="{1C3BE26F-F9FC-DD4D-8C47-26DAA5CE829B}" type="presParOf" srcId="{661BB86F-90D0-C44D-8151-842D88D9A396}" destId="{8D6E701E-E957-CC45-8E06-1565B661169F}" srcOrd="1" destOrd="0" presId="urn:microsoft.com/office/officeart/2005/8/layout/default"/>
    <dgm:cxn modelId="{C73403C4-77D0-9442-BF7C-7B87DF51F364}" type="presParOf" srcId="{661BB86F-90D0-C44D-8151-842D88D9A396}" destId="{532877BB-F870-3644-A85C-1F76BD240D32}" srcOrd="2" destOrd="0" presId="urn:microsoft.com/office/officeart/2005/8/layout/default"/>
    <dgm:cxn modelId="{A368E871-9CF6-0F45-AD4D-E0C145CF0AF8}" type="presParOf" srcId="{661BB86F-90D0-C44D-8151-842D88D9A396}" destId="{62C3F37A-607A-964C-B591-23910401D7FA}" srcOrd="3" destOrd="0" presId="urn:microsoft.com/office/officeart/2005/8/layout/default"/>
    <dgm:cxn modelId="{588E58A3-F833-9547-B67E-CA5115F8C74D}" type="presParOf" srcId="{661BB86F-90D0-C44D-8151-842D88D9A396}" destId="{223DA50F-D3F0-5941-8C68-B5FC560AE240}" srcOrd="4" destOrd="0" presId="urn:microsoft.com/office/officeart/2005/8/layout/default"/>
    <dgm:cxn modelId="{8F38E8C4-B3B1-1B42-B83D-F508D60EAF6B}" type="presParOf" srcId="{661BB86F-90D0-C44D-8151-842D88D9A396}" destId="{A558456B-DA2B-C544-AF37-6A89ACF74069}" srcOrd="5" destOrd="0" presId="urn:microsoft.com/office/officeart/2005/8/layout/default"/>
    <dgm:cxn modelId="{BADAE5AF-79CC-A34C-90EA-C33C74D96D70}" type="presParOf" srcId="{661BB86F-90D0-C44D-8151-842D88D9A396}" destId="{102DF621-9252-4E40-BD85-2B1858236A2D}" srcOrd="6" destOrd="0" presId="urn:microsoft.com/office/officeart/2005/8/layout/default"/>
    <dgm:cxn modelId="{A4DA5628-F6BC-444E-9882-B229B5EF99C2}" type="presParOf" srcId="{661BB86F-90D0-C44D-8151-842D88D9A396}" destId="{3675D0A6-7797-B54C-A3FA-9D2C1D4AEC42}" srcOrd="7" destOrd="0" presId="urn:microsoft.com/office/officeart/2005/8/layout/default"/>
    <dgm:cxn modelId="{C8680348-27CE-FD4F-809B-DD4186899015}" type="presParOf" srcId="{661BB86F-90D0-C44D-8151-842D88D9A396}" destId="{1B786FDB-5F18-1546-994F-1EBF26A76CE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F77505-448F-CD48-BCCA-E126C2412CFC}"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58315CD3-56B4-9D49-8B6B-1E88578CD6F8}">
      <dgm:prSet/>
      <dgm:spPr/>
      <dgm:t>
        <a:bodyPr/>
        <a:lstStyle/>
        <a:p>
          <a:pPr>
            <a:buNone/>
          </a:pPr>
          <a:r>
            <a:rPr lang="en-CA" b="1" dirty="0"/>
            <a:t>Boost Brand Visibility</a:t>
          </a:r>
          <a:r>
            <a:rPr lang="en-CA" dirty="0"/>
            <a:t>: </a:t>
          </a:r>
        </a:p>
      </dgm:t>
    </dgm:pt>
    <dgm:pt modelId="{72D47999-E02B-3C4D-864C-10ACA83404B0}" type="parTrans" cxnId="{54BE9BBA-CABF-DC46-8062-3894349AE972}">
      <dgm:prSet/>
      <dgm:spPr/>
      <dgm:t>
        <a:bodyPr/>
        <a:lstStyle/>
        <a:p>
          <a:endParaRPr lang="en-US"/>
        </a:p>
      </dgm:t>
    </dgm:pt>
    <dgm:pt modelId="{9A8E9907-90FA-8147-8FC0-CA9AED5E5298}" type="sibTrans" cxnId="{54BE9BBA-CABF-DC46-8062-3894349AE972}">
      <dgm:prSet/>
      <dgm:spPr/>
      <dgm:t>
        <a:bodyPr/>
        <a:lstStyle/>
        <a:p>
          <a:endParaRPr lang="en-US"/>
        </a:p>
      </dgm:t>
    </dgm:pt>
    <dgm:pt modelId="{7B2E2BB7-2279-9C47-9787-C70DAEDD15D2}">
      <dgm:prSet/>
      <dgm:spPr/>
      <dgm:t>
        <a:bodyPr/>
        <a:lstStyle/>
        <a:p>
          <a:pPr>
            <a:buFont typeface="Arial" panose="020B0604020202020204" pitchFamily="34" charset="0"/>
            <a:buChar char="•"/>
          </a:pPr>
          <a:r>
            <a:rPr lang="en-CA" dirty="0"/>
            <a:t>Promote your company and products through campaign materials and events, showcasing your involvement in critical initiatives.</a:t>
          </a:r>
        </a:p>
      </dgm:t>
    </dgm:pt>
    <dgm:pt modelId="{2B8B0C14-4369-724E-940F-5DB6DEC6D5BF}" type="parTrans" cxnId="{4EF0A5AA-D594-264F-ABD2-274B208A4B47}">
      <dgm:prSet/>
      <dgm:spPr/>
      <dgm:t>
        <a:bodyPr/>
        <a:lstStyle/>
        <a:p>
          <a:endParaRPr lang="en-US"/>
        </a:p>
      </dgm:t>
    </dgm:pt>
    <dgm:pt modelId="{4166E1A5-BA24-8744-97F9-C08B3C2686BC}" type="sibTrans" cxnId="{4EF0A5AA-D594-264F-ABD2-274B208A4B47}">
      <dgm:prSet/>
      <dgm:spPr/>
      <dgm:t>
        <a:bodyPr/>
        <a:lstStyle/>
        <a:p>
          <a:endParaRPr lang="en-US"/>
        </a:p>
      </dgm:t>
    </dgm:pt>
    <dgm:pt modelId="{7FB61D38-45CE-6B49-A914-ED8B9544B771}">
      <dgm:prSet/>
      <dgm:spPr/>
      <dgm:t>
        <a:bodyPr/>
        <a:lstStyle/>
        <a:p>
          <a:r>
            <a:rPr lang="en-CA" b="1" dirty="0"/>
            <a:t>Network with Experts</a:t>
          </a:r>
          <a:r>
            <a:rPr lang="en-CA" dirty="0"/>
            <a:t>: </a:t>
          </a:r>
        </a:p>
      </dgm:t>
    </dgm:pt>
    <dgm:pt modelId="{315772F3-669C-F648-87FC-09AD7AA56523}" type="parTrans" cxnId="{D0AADC11-FDE6-CC42-BA95-C57F11FFBECB}">
      <dgm:prSet/>
      <dgm:spPr/>
      <dgm:t>
        <a:bodyPr/>
        <a:lstStyle/>
        <a:p>
          <a:endParaRPr lang="en-US"/>
        </a:p>
      </dgm:t>
    </dgm:pt>
    <dgm:pt modelId="{EFC81E67-E6B3-9049-ACD3-A7B0D9949011}" type="sibTrans" cxnId="{D0AADC11-FDE6-CC42-BA95-C57F11FFBECB}">
      <dgm:prSet/>
      <dgm:spPr/>
      <dgm:t>
        <a:bodyPr/>
        <a:lstStyle/>
        <a:p>
          <a:endParaRPr lang="en-US"/>
        </a:p>
      </dgm:t>
    </dgm:pt>
    <dgm:pt modelId="{9DC76E24-5456-BD4E-A60D-FB345A69D986}">
      <dgm:prSet/>
      <dgm:spPr/>
      <dgm:t>
        <a:bodyPr/>
        <a:lstStyle/>
        <a:p>
          <a:r>
            <a:rPr lang="en-CA" dirty="0"/>
            <a:t>Develop valuable contacts with healthcare professionals across various specialties, enhancing your industry connections.</a:t>
          </a:r>
        </a:p>
      </dgm:t>
    </dgm:pt>
    <dgm:pt modelId="{191D44D0-EBBF-E242-BAE8-1912134E0B9B}" type="parTrans" cxnId="{396F0502-C731-B544-8DC2-278461C133E2}">
      <dgm:prSet/>
      <dgm:spPr/>
      <dgm:t>
        <a:bodyPr/>
        <a:lstStyle/>
        <a:p>
          <a:endParaRPr lang="en-US"/>
        </a:p>
      </dgm:t>
    </dgm:pt>
    <dgm:pt modelId="{D2507995-0E99-5C4C-85C7-ADB2167AD327}" type="sibTrans" cxnId="{396F0502-C731-B544-8DC2-278461C133E2}">
      <dgm:prSet/>
      <dgm:spPr/>
      <dgm:t>
        <a:bodyPr/>
        <a:lstStyle/>
        <a:p>
          <a:endParaRPr lang="en-US"/>
        </a:p>
      </dgm:t>
    </dgm:pt>
    <dgm:pt modelId="{70C0D90B-47B9-684C-838F-0A0C272D6F38}">
      <dgm:prSet/>
      <dgm:spPr/>
      <dgm:t>
        <a:bodyPr/>
        <a:lstStyle/>
        <a:p>
          <a:r>
            <a:rPr lang="en-CA" b="1"/>
            <a:t>Global Recognition</a:t>
          </a:r>
          <a:r>
            <a:rPr lang="en-CA"/>
            <a:t>: </a:t>
          </a:r>
        </a:p>
      </dgm:t>
    </dgm:pt>
    <dgm:pt modelId="{0C5A3B9D-0E3C-9946-8C5E-A938E7650366}" type="parTrans" cxnId="{0ACE4F4F-88FC-044E-92D8-533C87062061}">
      <dgm:prSet/>
      <dgm:spPr/>
      <dgm:t>
        <a:bodyPr/>
        <a:lstStyle/>
        <a:p>
          <a:endParaRPr lang="en-US"/>
        </a:p>
      </dgm:t>
    </dgm:pt>
    <dgm:pt modelId="{EC77610A-9D1E-1142-837A-4AC27F7C6C9F}" type="sibTrans" cxnId="{0ACE4F4F-88FC-044E-92D8-533C87062061}">
      <dgm:prSet/>
      <dgm:spPr/>
      <dgm:t>
        <a:bodyPr/>
        <a:lstStyle/>
        <a:p>
          <a:endParaRPr lang="en-US"/>
        </a:p>
      </dgm:t>
    </dgm:pt>
    <dgm:pt modelId="{45DBA61D-189F-6E4D-BD26-B381D587F067}">
      <dgm:prSet/>
      <dgm:spPr/>
      <dgm:t>
        <a:bodyPr/>
        <a:lstStyle/>
        <a:p>
          <a:r>
            <a:rPr lang="en-CA" dirty="0"/>
            <a:t>Gain international exposure by having your company logo prominently featured in campaign materials, reaching healthcare professionals worldwide.</a:t>
          </a:r>
        </a:p>
      </dgm:t>
    </dgm:pt>
    <dgm:pt modelId="{6F00D397-FADF-9D43-B0A5-6C5C93B571F3}" type="parTrans" cxnId="{EB34AA6E-BAF4-564D-9DF5-44AB92163BA3}">
      <dgm:prSet/>
      <dgm:spPr/>
      <dgm:t>
        <a:bodyPr/>
        <a:lstStyle/>
        <a:p>
          <a:endParaRPr lang="en-US"/>
        </a:p>
      </dgm:t>
    </dgm:pt>
    <dgm:pt modelId="{4CDF678D-72BA-B94F-8964-2508A66891D1}" type="sibTrans" cxnId="{EB34AA6E-BAF4-564D-9DF5-44AB92163BA3}">
      <dgm:prSet/>
      <dgm:spPr/>
      <dgm:t>
        <a:bodyPr/>
        <a:lstStyle/>
        <a:p>
          <a:endParaRPr lang="en-US"/>
        </a:p>
      </dgm:t>
    </dgm:pt>
    <dgm:pt modelId="{2AB3DE2D-690B-3C40-897F-DE3EB3A8EBC4}">
      <dgm:prSet/>
      <dgm:spPr/>
      <dgm:t>
        <a:bodyPr/>
        <a:lstStyle/>
        <a:p>
          <a:r>
            <a:rPr lang="en-CA" b="1"/>
            <a:t>Prestigious Acknowledgment</a:t>
          </a:r>
          <a:r>
            <a:rPr lang="en-CA"/>
            <a:t>: </a:t>
          </a:r>
        </a:p>
      </dgm:t>
    </dgm:pt>
    <dgm:pt modelId="{4DDF3BFB-1CBE-6D47-9956-E643D48DE9D6}" type="parTrans" cxnId="{72F26CBD-F9F4-D04C-9F8B-2E4676F58882}">
      <dgm:prSet/>
      <dgm:spPr/>
      <dgm:t>
        <a:bodyPr/>
        <a:lstStyle/>
        <a:p>
          <a:endParaRPr lang="en-US"/>
        </a:p>
      </dgm:t>
    </dgm:pt>
    <dgm:pt modelId="{094EBD4D-C758-D24E-A7A0-B3586C4532A0}" type="sibTrans" cxnId="{72F26CBD-F9F4-D04C-9F8B-2E4676F58882}">
      <dgm:prSet/>
      <dgm:spPr/>
      <dgm:t>
        <a:bodyPr/>
        <a:lstStyle/>
        <a:p>
          <a:endParaRPr lang="en-US"/>
        </a:p>
      </dgm:t>
    </dgm:pt>
    <dgm:pt modelId="{29A4C2D4-797B-5E47-84E6-5DD9CC9D6FFD}">
      <dgm:prSet/>
      <dgm:spPr/>
      <dgm:t>
        <a:bodyPr/>
        <a:lstStyle/>
        <a:p>
          <a:r>
            <a:rPr lang="en-CA" dirty="0"/>
            <a:t>Be recognized as a key supporter of this vital project on both the ISTAP and EWMA websites, cementing your reputation in the industry.</a:t>
          </a:r>
        </a:p>
      </dgm:t>
    </dgm:pt>
    <dgm:pt modelId="{F4E5B83B-8ABA-4846-A47F-48021A676560}" type="parTrans" cxnId="{912DDBA1-B74F-5D45-835F-1C8DA39DD0B3}">
      <dgm:prSet/>
      <dgm:spPr/>
      <dgm:t>
        <a:bodyPr/>
        <a:lstStyle/>
        <a:p>
          <a:endParaRPr lang="en-US"/>
        </a:p>
      </dgm:t>
    </dgm:pt>
    <dgm:pt modelId="{2D207C71-55FC-F040-9049-3B4290682F48}" type="sibTrans" cxnId="{912DDBA1-B74F-5D45-835F-1C8DA39DD0B3}">
      <dgm:prSet/>
      <dgm:spPr/>
      <dgm:t>
        <a:bodyPr/>
        <a:lstStyle/>
        <a:p>
          <a:endParaRPr lang="en-US"/>
        </a:p>
      </dgm:t>
    </dgm:pt>
    <dgm:pt modelId="{E41161CB-4803-F14B-A9E7-D9C57BFD83DD}" type="pres">
      <dgm:prSet presAssocID="{A4F77505-448F-CD48-BCCA-E126C2412CFC}" presName="Name0" presStyleCnt="0">
        <dgm:presLayoutVars>
          <dgm:dir/>
          <dgm:resizeHandles val="exact"/>
        </dgm:presLayoutVars>
      </dgm:prSet>
      <dgm:spPr/>
    </dgm:pt>
    <dgm:pt modelId="{69D3B184-A7D2-CE4A-83CE-E72CA6B812EA}" type="pres">
      <dgm:prSet presAssocID="{58315CD3-56B4-9D49-8B6B-1E88578CD6F8}" presName="node" presStyleLbl="node1" presStyleIdx="0" presStyleCnt="4">
        <dgm:presLayoutVars>
          <dgm:bulletEnabled val="1"/>
        </dgm:presLayoutVars>
      </dgm:prSet>
      <dgm:spPr/>
    </dgm:pt>
    <dgm:pt modelId="{1FEA9486-43D3-A34E-810D-0880B3A0DFFB}" type="pres">
      <dgm:prSet presAssocID="{9A8E9907-90FA-8147-8FC0-CA9AED5E5298}" presName="sibTrans" presStyleCnt="0"/>
      <dgm:spPr/>
    </dgm:pt>
    <dgm:pt modelId="{2E16F6B5-3D26-0D40-B9F2-DA8E41A7763E}" type="pres">
      <dgm:prSet presAssocID="{7FB61D38-45CE-6B49-A914-ED8B9544B771}" presName="node" presStyleLbl="node1" presStyleIdx="1" presStyleCnt="4">
        <dgm:presLayoutVars>
          <dgm:bulletEnabled val="1"/>
        </dgm:presLayoutVars>
      </dgm:prSet>
      <dgm:spPr/>
    </dgm:pt>
    <dgm:pt modelId="{1618E377-5EDE-4648-AE42-A6B59AADD5C6}" type="pres">
      <dgm:prSet presAssocID="{EFC81E67-E6B3-9049-ACD3-A7B0D9949011}" presName="sibTrans" presStyleCnt="0"/>
      <dgm:spPr/>
    </dgm:pt>
    <dgm:pt modelId="{2E0C1B5C-9128-3948-B1CC-A4AE82A3B000}" type="pres">
      <dgm:prSet presAssocID="{70C0D90B-47B9-684C-838F-0A0C272D6F38}" presName="node" presStyleLbl="node1" presStyleIdx="2" presStyleCnt="4">
        <dgm:presLayoutVars>
          <dgm:bulletEnabled val="1"/>
        </dgm:presLayoutVars>
      </dgm:prSet>
      <dgm:spPr/>
    </dgm:pt>
    <dgm:pt modelId="{F06573ED-9BE2-FB4B-B78C-FDF06FA27E6E}" type="pres">
      <dgm:prSet presAssocID="{EC77610A-9D1E-1142-837A-4AC27F7C6C9F}" presName="sibTrans" presStyleCnt="0"/>
      <dgm:spPr/>
    </dgm:pt>
    <dgm:pt modelId="{0E28A43C-E162-EE4D-B20E-8D74E07EF402}" type="pres">
      <dgm:prSet presAssocID="{2AB3DE2D-690B-3C40-897F-DE3EB3A8EBC4}" presName="node" presStyleLbl="node1" presStyleIdx="3" presStyleCnt="4" custLinFactNeighborX="1360" custLinFactNeighborY="6673">
        <dgm:presLayoutVars>
          <dgm:bulletEnabled val="1"/>
        </dgm:presLayoutVars>
      </dgm:prSet>
      <dgm:spPr/>
    </dgm:pt>
  </dgm:ptLst>
  <dgm:cxnLst>
    <dgm:cxn modelId="{396F0502-C731-B544-8DC2-278461C133E2}" srcId="{7FB61D38-45CE-6B49-A914-ED8B9544B771}" destId="{9DC76E24-5456-BD4E-A60D-FB345A69D986}" srcOrd="0" destOrd="0" parTransId="{191D44D0-EBBF-E242-BAE8-1912134E0B9B}" sibTransId="{D2507995-0E99-5C4C-85C7-ADB2167AD327}"/>
    <dgm:cxn modelId="{D0AADC11-FDE6-CC42-BA95-C57F11FFBECB}" srcId="{A4F77505-448F-CD48-BCCA-E126C2412CFC}" destId="{7FB61D38-45CE-6B49-A914-ED8B9544B771}" srcOrd="1" destOrd="0" parTransId="{315772F3-669C-F648-87FC-09AD7AA56523}" sibTransId="{EFC81E67-E6B3-9049-ACD3-A7B0D9949011}"/>
    <dgm:cxn modelId="{BDCF9A21-1D8D-CE44-B22B-31BEF83BC996}" type="presOf" srcId="{7FB61D38-45CE-6B49-A914-ED8B9544B771}" destId="{2E16F6B5-3D26-0D40-B9F2-DA8E41A7763E}" srcOrd="0" destOrd="0" presId="urn:microsoft.com/office/officeart/2005/8/layout/hList6"/>
    <dgm:cxn modelId="{5CB93C3D-C333-2940-B0CF-C7446887EF6B}" type="presOf" srcId="{7B2E2BB7-2279-9C47-9787-C70DAEDD15D2}" destId="{69D3B184-A7D2-CE4A-83CE-E72CA6B812EA}" srcOrd="0" destOrd="1" presId="urn:microsoft.com/office/officeart/2005/8/layout/hList6"/>
    <dgm:cxn modelId="{0ACE4F4F-88FC-044E-92D8-533C87062061}" srcId="{A4F77505-448F-CD48-BCCA-E126C2412CFC}" destId="{70C0D90B-47B9-684C-838F-0A0C272D6F38}" srcOrd="2" destOrd="0" parTransId="{0C5A3B9D-0E3C-9946-8C5E-A938E7650366}" sibTransId="{EC77610A-9D1E-1142-837A-4AC27F7C6C9F}"/>
    <dgm:cxn modelId="{EB34AA6E-BAF4-564D-9DF5-44AB92163BA3}" srcId="{70C0D90B-47B9-684C-838F-0A0C272D6F38}" destId="{45DBA61D-189F-6E4D-BD26-B381D587F067}" srcOrd="0" destOrd="0" parTransId="{6F00D397-FADF-9D43-B0A5-6C5C93B571F3}" sibTransId="{4CDF678D-72BA-B94F-8964-2508A66891D1}"/>
    <dgm:cxn modelId="{5040DF74-ACD5-BD4D-9510-EF445EA08B49}" type="presOf" srcId="{58315CD3-56B4-9D49-8B6B-1E88578CD6F8}" destId="{69D3B184-A7D2-CE4A-83CE-E72CA6B812EA}" srcOrd="0" destOrd="0" presId="urn:microsoft.com/office/officeart/2005/8/layout/hList6"/>
    <dgm:cxn modelId="{15E4079C-FB45-8A41-8C9A-1B848EA5C572}" type="presOf" srcId="{9DC76E24-5456-BD4E-A60D-FB345A69D986}" destId="{2E16F6B5-3D26-0D40-B9F2-DA8E41A7763E}" srcOrd="0" destOrd="1" presId="urn:microsoft.com/office/officeart/2005/8/layout/hList6"/>
    <dgm:cxn modelId="{912DDBA1-B74F-5D45-835F-1C8DA39DD0B3}" srcId="{2AB3DE2D-690B-3C40-897F-DE3EB3A8EBC4}" destId="{29A4C2D4-797B-5E47-84E6-5DD9CC9D6FFD}" srcOrd="0" destOrd="0" parTransId="{F4E5B83B-8ABA-4846-A47F-48021A676560}" sibTransId="{2D207C71-55FC-F040-9049-3B4290682F48}"/>
    <dgm:cxn modelId="{4EF0A5AA-D594-264F-ABD2-274B208A4B47}" srcId="{58315CD3-56B4-9D49-8B6B-1E88578CD6F8}" destId="{7B2E2BB7-2279-9C47-9787-C70DAEDD15D2}" srcOrd="0" destOrd="0" parTransId="{2B8B0C14-4369-724E-940F-5DB6DEC6D5BF}" sibTransId="{4166E1A5-BA24-8744-97F9-C08B3C2686BC}"/>
    <dgm:cxn modelId="{54BE9BBA-CABF-DC46-8062-3894349AE972}" srcId="{A4F77505-448F-CD48-BCCA-E126C2412CFC}" destId="{58315CD3-56B4-9D49-8B6B-1E88578CD6F8}" srcOrd="0" destOrd="0" parTransId="{72D47999-E02B-3C4D-864C-10ACA83404B0}" sibTransId="{9A8E9907-90FA-8147-8FC0-CA9AED5E5298}"/>
    <dgm:cxn modelId="{72F26CBD-F9F4-D04C-9F8B-2E4676F58882}" srcId="{A4F77505-448F-CD48-BCCA-E126C2412CFC}" destId="{2AB3DE2D-690B-3C40-897F-DE3EB3A8EBC4}" srcOrd="3" destOrd="0" parTransId="{4DDF3BFB-1CBE-6D47-9956-E643D48DE9D6}" sibTransId="{094EBD4D-C758-D24E-A7A0-B3586C4532A0}"/>
    <dgm:cxn modelId="{17EE7BDB-99BB-FF45-9054-8A8FDD223850}" type="presOf" srcId="{70C0D90B-47B9-684C-838F-0A0C272D6F38}" destId="{2E0C1B5C-9128-3948-B1CC-A4AE82A3B000}" srcOrd="0" destOrd="0" presId="urn:microsoft.com/office/officeart/2005/8/layout/hList6"/>
    <dgm:cxn modelId="{F65500E5-C8DE-C84C-9300-14282ED3D4E1}" type="presOf" srcId="{A4F77505-448F-CD48-BCCA-E126C2412CFC}" destId="{E41161CB-4803-F14B-A9E7-D9C57BFD83DD}" srcOrd="0" destOrd="0" presId="urn:microsoft.com/office/officeart/2005/8/layout/hList6"/>
    <dgm:cxn modelId="{F761A0E8-521B-8843-BD79-36BB89A6D183}" type="presOf" srcId="{45DBA61D-189F-6E4D-BD26-B381D587F067}" destId="{2E0C1B5C-9128-3948-B1CC-A4AE82A3B000}" srcOrd="0" destOrd="1" presId="urn:microsoft.com/office/officeart/2005/8/layout/hList6"/>
    <dgm:cxn modelId="{2AAF52EB-830E-284E-8D54-1756C2AA3A2A}" type="presOf" srcId="{2AB3DE2D-690B-3C40-897F-DE3EB3A8EBC4}" destId="{0E28A43C-E162-EE4D-B20E-8D74E07EF402}" srcOrd="0" destOrd="0" presId="urn:microsoft.com/office/officeart/2005/8/layout/hList6"/>
    <dgm:cxn modelId="{C5C8DEFF-7A63-6F46-B2AB-68AFD78D30F4}" type="presOf" srcId="{29A4C2D4-797B-5E47-84E6-5DD9CC9D6FFD}" destId="{0E28A43C-E162-EE4D-B20E-8D74E07EF402}" srcOrd="0" destOrd="1" presId="urn:microsoft.com/office/officeart/2005/8/layout/hList6"/>
    <dgm:cxn modelId="{BEFB0447-5134-7C45-A158-B68316FB1163}" type="presParOf" srcId="{E41161CB-4803-F14B-A9E7-D9C57BFD83DD}" destId="{69D3B184-A7D2-CE4A-83CE-E72CA6B812EA}" srcOrd="0" destOrd="0" presId="urn:microsoft.com/office/officeart/2005/8/layout/hList6"/>
    <dgm:cxn modelId="{A0616306-81A6-BE47-ADC1-B87B589BC68C}" type="presParOf" srcId="{E41161CB-4803-F14B-A9E7-D9C57BFD83DD}" destId="{1FEA9486-43D3-A34E-810D-0880B3A0DFFB}" srcOrd="1" destOrd="0" presId="urn:microsoft.com/office/officeart/2005/8/layout/hList6"/>
    <dgm:cxn modelId="{386B014E-CB1D-6143-978B-E1CCDE6D6763}" type="presParOf" srcId="{E41161CB-4803-F14B-A9E7-D9C57BFD83DD}" destId="{2E16F6B5-3D26-0D40-B9F2-DA8E41A7763E}" srcOrd="2" destOrd="0" presId="urn:microsoft.com/office/officeart/2005/8/layout/hList6"/>
    <dgm:cxn modelId="{794CDA35-920A-E141-AE4B-4E86E0D8819D}" type="presParOf" srcId="{E41161CB-4803-F14B-A9E7-D9C57BFD83DD}" destId="{1618E377-5EDE-4648-AE42-A6B59AADD5C6}" srcOrd="3" destOrd="0" presId="urn:microsoft.com/office/officeart/2005/8/layout/hList6"/>
    <dgm:cxn modelId="{9E5C1332-99DA-E346-8967-96437A588E86}" type="presParOf" srcId="{E41161CB-4803-F14B-A9E7-D9C57BFD83DD}" destId="{2E0C1B5C-9128-3948-B1CC-A4AE82A3B000}" srcOrd="4" destOrd="0" presId="urn:microsoft.com/office/officeart/2005/8/layout/hList6"/>
    <dgm:cxn modelId="{F634CF6F-CBC7-374A-BC6B-10D45974A327}" type="presParOf" srcId="{E41161CB-4803-F14B-A9E7-D9C57BFD83DD}" destId="{F06573ED-9BE2-FB4B-B78C-FDF06FA27E6E}" srcOrd="5" destOrd="0" presId="urn:microsoft.com/office/officeart/2005/8/layout/hList6"/>
    <dgm:cxn modelId="{178B6AA1-85E2-9443-98DB-A10BDACF315A}" type="presParOf" srcId="{E41161CB-4803-F14B-A9E7-D9C57BFD83DD}" destId="{0E28A43C-E162-EE4D-B20E-8D74E07EF4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A580D5-9E5A-D446-BBAD-1A59D6E2600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751705B-495A-584E-BF41-6B70C2FA928D}">
      <dgm:prSet custT="1"/>
      <dgm:spPr/>
      <dgm:t>
        <a:bodyPr/>
        <a:lstStyle/>
        <a:p>
          <a:r>
            <a:rPr lang="en-GB" sz="2800" b="1" dirty="0">
              <a:latin typeface="Montserrat" pitchFamily="2" charset="77"/>
            </a:rPr>
            <a:t>Objective</a:t>
          </a:r>
          <a:r>
            <a:rPr lang="en-GB" sz="3200" b="1" dirty="0">
              <a:latin typeface="Montserrat" pitchFamily="2" charset="77"/>
            </a:rPr>
            <a:t>: </a:t>
          </a:r>
          <a:endParaRPr lang="en-CA" sz="3200" dirty="0">
            <a:latin typeface="Montserrat" pitchFamily="2" charset="77"/>
          </a:endParaRPr>
        </a:p>
      </dgm:t>
    </dgm:pt>
    <dgm:pt modelId="{B98E36A9-9CD2-954E-B1EE-CCE98830EC3F}" type="parTrans" cxnId="{E1840ABA-F8A6-7045-ACF6-4CE63F9A9949}">
      <dgm:prSet/>
      <dgm:spPr/>
      <dgm:t>
        <a:bodyPr/>
        <a:lstStyle/>
        <a:p>
          <a:endParaRPr lang="en-US"/>
        </a:p>
      </dgm:t>
    </dgm:pt>
    <dgm:pt modelId="{7DD2BA44-E33D-F748-A501-1A2A0BD6E427}" type="sibTrans" cxnId="{E1840ABA-F8A6-7045-ACF6-4CE63F9A9949}">
      <dgm:prSet/>
      <dgm:spPr/>
      <dgm:t>
        <a:bodyPr/>
        <a:lstStyle/>
        <a:p>
          <a:endParaRPr lang="en-US"/>
        </a:p>
      </dgm:t>
    </dgm:pt>
    <dgm:pt modelId="{3072FF30-120A-EE41-A5B1-D10D4DD7E5C3}">
      <dgm:prSet custT="1"/>
      <dgm:spPr/>
      <dgm:t>
        <a:bodyPr/>
        <a:lstStyle/>
        <a:p>
          <a:r>
            <a:rPr lang="en-CA" sz="2400" dirty="0"/>
            <a:t>Deliver a virtual educational event to support evidence-based prevention and management of skin tears, showcasing current best practices from global experts.</a:t>
          </a:r>
        </a:p>
      </dgm:t>
    </dgm:pt>
    <dgm:pt modelId="{B21ED51B-BC29-D949-A548-A3F6F0CBE323}" type="parTrans" cxnId="{268E5B32-036D-9A49-B0EA-8997723F0B57}">
      <dgm:prSet/>
      <dgm:spPr/>
      <dgm:t>
        <a:bodyPr/>
        <a:lstStyle/>
        <a:p>
          <a:endParaRPr lang="en-US"/>
        </a:p>
      </dgm:t>
    </dgm:pt>
    <dgm:pt modelId="{E0A35089-D278-E041-AEEE-9ACF76AB1FA9}" type="sibTrans" cxnId="{268E5B32-036D-9A49-B0EA-8997723F0B57}">
      <dgm:prSet/>
      <dgm:spPr/>
      <dgm:t>
        <a:bodyPr/>
        <a:lstStyle/>
        <a:p>
          <a:endParaRPr lang="en-US"/>
        </a:p>
      </dgm:t>
    </dgm:pt>
    <dgm:pt modelId="{4E3DD24E-E4EB-5245-A6E8-0A00CD763DD6}" type="pres">
      <dgm:prSet presAssocID="{24A580D5-9E5A-D446-BBAD-1A59D6E2600F}" presName="linear" presStyleCnt="0">
        <dgm:presLayoutVars>
          <dgm:animLvl val="lvl"/>
          <dgm:resizeHandles val="exact"/>
        </dgm:presLayoutVars>
      </dgm:prSet>
      <dgm:spPr/>
    </dgm:pt>
    <dgm:pt modelId="{4F0182AE-25DC-A145-8398-CC515F721A07}" type="pres">
      <dgm:prSet presAssocID="{3751705B-495A-584E-BF41-6B70C2FA928D}" presName="parentText" presStyleLbl="node1" presStyleIdx="0" presStyleCnt="1" custScaleY="74665" custLinFactNeighborX="-96155" custLinFactNeighborY="-19412">
        <dgm:presLayoutVars>
          <dgm:chMax val="0"/>
          <dgm:bulletEnabled val="1"/>
        </dgm:presLayoutVars>
      </dgm:prSet>
      <dgm:spPr/>
    </dgm:pt>
    <dgm:pt modelId="{85CB9D1F-C52A-674A-BDC0-7B5994C16C39}" type="pres">
      <dgm:prSet presAssocID="{3751705B-495A-584E-BF41-6B70C2FA928D}" presName="childText" presStyleLbl="revTx" presStyleIdx="0" presStyleCnt="1" custLinFactNeighborX="-532" custLinFactNeighborY="-30510">
        <dgm:presLayoutVars>
          <dgm:bulletEnabled val="1"/>
        </dgm:presLayoutVars>
      </dgm:prSet>
      <dgm:spPr/>
    </dgm:pt>
  </dgm:ptLst>
  <dgm:cxnLst>
    <dgm:cxn modelId="{268E5B32-036D-9A49-B0EA-8997723F0B57}" srcId="{3751705B-495A-584E-BF41-6B70C2FA928D}" destId="{3072FF30-120A-EE41-A5B1-D10D4DD7E5C3}" srcOrd="0" destOrd="0" parTransId="{B21ED51B-BC29-D949-A548-A3F6F0CBE323}" sibTransId="{E0A35089-D278-E041-AEEE-9ACF76AB1FA9}"/>
    <dgm:cxn modelId="{0DBA743F-9384-E741-881B-A919130D403A}" type="presOf" srcId="{24A580D5-9E5A-D446-BBAD-1A59D6E2600F}" destId="{4E3DD24E-E4EB-5245-A6E8-0A00CD763DD6}" srcOrd="0" destOrd="0" presId="urn:microsoft.com/office/officeart/2005/8/layout/vList2"/>
    <dgm:cxn modelId="{E1840ABA-F8A6-7045-ACF6-4CE63F9A9949}" srcId="{24A580D5-9E5A-D446-BBAD-1A59D6E2600F}" destId="{3751705B-495A-584E-BF41-6B70C2FA928D}" srcOrd="0" destOrd="0" parTransId="{B98E36A9-9CD2-954E-B1EE-CCE98830EC3F}" sibTransId="{7DD2BA44-E33D-F748-A501-1A2A0BD6E427}"/>
    <dgm:cxn modelId="{0EE0E6BB-3148-C64A-9C08-4C2B7474491E}" type="presOf" srcId="{3751705B-495A-584E-BF41-6B70C2FA928D}" destId="{4F0182AE-25DC-A145-8398-CC515F721A07}" srcOrd="0" destOrd="0" presId="urn:microsoft.com/office/officeart/2005/8/layout/vList2"/>
    <dgm:cxn modelId="{C59338D8-0443-A346-91E1-31D20B43EDC1}" type="presOf" srcId="{3072FF30-120A-EE41-A5B1-D10D4DD7E5C3}" destId="{85CB9D1F-C52A-674A-BDC0-7B5994C16C39}" srcOrd="0" destOrd="0" presId="urn:microsoft.com/office/officeart/2005/8/layout/vList2"/>
    <dgm:cxn modelId="{7140E073-9703-4941-8B3E-7026A451C59C}" type="presParOf" srcId="{4E3DD24E-E4EB-5245-A6E8-0A00CD763DD6}" destId="{4F0182AE-25DC-A145-8398-CC515F721A07}" srcOrd="0" destOrd="0" presId="urn:microsoft.com/office/officeart/2005/8/layout/vList2"/>
    <dgm:cxn modelId="{3B24FBAA-7C01-8E49-99BA-D911CC76906D}" type="presParOf" srcId="{4E3DD24E-E4EB-5245-A6E8-0A00CD763DD6}" destId="{85CB9D1F-C52A-674A-BDC0-7B5994C16C3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D5E138-365A-5C4C-867A-60E47F2A6BCB}"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en-US"/>
        </a:p>
      </dgm:t>
    </dgm:pt>
    <dgm:pt modelId="{022DB3C9-7265-834F-9340-1D05BEB87D2F}">
      <dgm:prSet/>
      <dgm:spPr/>
      <dgm:t>
        <a:bodyPr/>
        <a:lstStyle/>
        <a:p>
          <a:r>
            <a:rPr lang="en-CA" dirty="0"/>
            <a:t>Gain visibility as a sponsor in all promotional materials, incl. the ISTAP website &amp; communications to all ISTAP Members.</a:t>
          </a:r>
        </a:p>
      </dgm:t>
    </dgm:pt>
    <dgm:pt modelId="{6A2980C0-9F82-644E-8DAD-B2F0DABE6060}" type="parTrans" cxnId="{FF7F7231-AD33-0940-8339-A69C6BC77E04}">
      <dgm:prSet/>
      <dgm:spPr/>
      <dgm:t>
        <a:bodyPr/>
        <a:lstStyle/>
        <a:p>
          <a:endParaRPr lang="en-US"/>
        </a:p>
      </dgm:t>
    </dgm:pt>
    <dgm:pt modelId="{08E4386B-3E1F-9643-B9FB-F53AEDB0037A}" type="sibTrans" cxnId="{FF7F7231-AD33-0940-8339-A69C6BC77E04}">
      <dgm:prSet/>
      <dgm:spPr/>
      <dgm:t>
        <a:bodyPr/>
        <a:lstStyle/>
        <a:p>
          <a:endParaRPr lang="en-US"/>
        </a:p>
      </dgm:t>
    </dgm:pt>
    <dgm:pt modelId="{D89D8B0A-2878-F04F-99F5-4C23EF529A35}">
      <dgm:prSet custT="1"/>
      <dgm:spPr/>
      <dgm:t>
        <a:bodyPr/>
        <a:lstStyle/>
        <a:p>
          <a:r>
            <a:rPr lang="en-CA" sz="1800" b="1" dirty="0">
              <a:latin typeface="Montserrat" pitchFamily="2" charset="77"/>
            </a:rPr>
            <a:t>Prominent Recognition &amp; Social Media Exposure</a:t>
          </a:r>
          <a:r>
            <a:rPr lang="en-CA" sz="1800" dirty="0">
              <a:latin typeface="Montserrat" pitchFamily="2" charset="77"/>
            </a:rPr>
            <a:t>: </a:t>
          </a:r>
        </a:p>
      </dgm:t>
    </dgm:pt>
    <dgm:pt modelId="{7AB6B91C-EA70-A64C-9F58-83E8BCE83DFC}" type="parTrans" cxnId="{A3344E2C-68ED-1440-A1D2-E72C1E748518}">
      <dgm:prSet/>
      <dgm:spPr/>
      <dgm:t>
        <a:bodyPr/>
        <a:lstStyle/>
        <a:p>
          <a:endParaRPr lang="en-US"/>
        </a:p>
      </dgm:t>
    </dgm:pt>
    <dgm:pt modelId="{79919619-DDA1-994A-BA3E-E98929D7BF65}" type="sibTrans" cxnId="{A3344E2C-68ED-1440-A1D2-E72C1E748518}">
      <dgm:prSet/>
      <dgm:spPr/>
      <dgm:t>
        <a:bodyPr/>
        <a:lstStyle/>
        <a:p>
          <a:endParaRPr lang="en-US"/>
        </a:p>
      </dgm:t>
    </dgm:pt>
    <dgm:pt modelId="{6A12682B-ECC8-914F-AF91-8F3B47CC357C}">
      <dgm:prSet/>
      <dgm:spPr/>
      <dgm:t>
        <a:bodyPr/>
        <a:lstStyle/>
        <a:p>
          <a:r>
            <a:rPr lang="en-CA" dirty="0"/>
            <a:t>Highlighted as a sponsor in ISTAP social media campaign on LinkedIn, Facebook, and X leading up to the event.</a:t>
          </a:r>
        </a:p>
      </dgm:t>
    </dgm:pt>
    <dgm:pt modelId="{60026CEB-6E43-B04B-AC83-B7E2506F5C17}" type="parTrans" cxnId="{08C49DD9-AA50-4C4E-9A69-CD8C85185C5A}">
      <dgm:prSet/>
      <dgm:spPr/>
      <dgm:t>
        <a:bodyPr/>
        <a:lstStyle/>
        <a:p>
          <a:endParaRPr lang="en-US"/>
        </a:p>
      </dgm:t>
    </dgm:pt>
    <dgm:pt modelId="{0F0EA5D5-01E8-2F48-AFA4-46EE9E8196CE}" type="sibTrans" cxnId="{08C49DD9-AA50-4C4E-9A69-CD8C85185C5A}">
      <dgm:prSet/>
      <dgm:spPr/>
      <dgm:t>
        <a:bodyPr/>
        <a:lstStyle/>
        <a:p>
          <a:endParaRPr lang="en-US"/>
        </a:p>
      </dgm:t>
    </dgm:pt>
    <dgm:pt modelId="{78CDBBC5-616F-8042-8D31-E926B2A07D45}">
      <dgm:prSet custT="1"/>
      <dgm:spPr/>
      <dgm:t>
        <a:bodyPr/>
        <a:lstStyle/>
        <a:p>
          <a:r>
            <a:rPr lang="en-CA" sz="1800" b="1" dirty="0">
              <a:latin typeface="Montserrat" pitchFamily="2" charset="77"/>
            </a:rPr>
            <a:t>Event Visibility</a:t>
          </a:r>
          <a:r>
            <a:rPr lang="en-CA" sz="1800" dirty="0">
              <a:latin typeface="Montserrat" pitchFamily="2" charset="77"/>
            </a:rPr>
            <a:t>: </a:t>
          </a:r>
        </a:p>
      </dgm:t>
    </dgm:pt>
    <dgm:pt modelId="{AD15A410-A463-634E-899C-2DA045DFB255}" type="parTrans" cxnId="{5723AA45-B4DF-794C-9D91-2A774C9A07CF}">
      <dgm:prSet/>
      <dgm:spPr/>
      <dgm:t>
        <a:bodyPr/>
        <a:lstStyle/>
        <a:p>
          <a:endParaRPr lang="en-US"/>
        </a:p>
      </dgm:t>
    </dgm:pt>
    <dgm:pt modelId="{1F4B6E81-A0C5-704F-8266-9DC743BADD0E}" type="sibTrans" cxnId="{5723AA45-B4DF-794C-9D91-2A774C9A07CF}">
      <dgm:prSet/>
      <dgm:spPr/>
      <dgm:t>
        <a:bodyPr/>
        <a:lstStyle/>
        <a:p>
          <a:endParaRPr lang="en-US"/>
        </a:p>
      </dgm:t>
    </dgm:pt>
    <dgm:pt modelId="{C0C4EAE5-61C5-5448-8B6B-D8B8D66533E4}">
      <dgm:prSet/>
      <dgm:spPr/>
      <dgm:t>
        <a:bodyPr/>
        <a:lstStyle/>
        <a:p>
          <a:r>
            <a:rPr lang="en-CA" dirty="0"/>
            <a:t>Featured on a prominent slide during the opening of the virtual event.</a:t>
          </a:r>
        </a:p>
      </dgm:t>
    </dgm:pt>
    <dgm:pt modelId="{445C1894-1489-C04D-B092-B0F706755B29}" type="parTrans" cxnId="{C44AF30F-68CE-BF4C-8EB2-B3A5804CE60A}">
      <dgm:prSet/>
      <dgm:spPr/>
      <dgm:t>
        <a:bodyPr/>
        <a:lstStyle/>
        <a:p>
          <a:endParaRPr lang="en-US"/>
        </a:p>
      </dgm:t>
    </dgm:pt>
    <dgm:pt modelId="{7DD07082-FEA3-5E43-BF63-EFA1F4EF7C28}" type="sibTrans" cxnId="{C44AF30F-68CE-BF4C-8EB2-B3A5804CE60A}">
      <dgm:prSet/>
      <dgm:spPr/>
      <dgm:t>
        <a:bodyPr/>
        <a:lstStyle/>
        <a:p>
          <a:endParaRPr lang="en-US"/>
        </a:p>
      </dgm:t>
    </dgm:pt>
    <dgm:pt modelId="{CB64B1E7-A9A0-D14C-8E55-8C2AABD81FC0}">
      <dgm:prSet custT="1"/>
      <dgm:spPr/>
      <dgm:t>
        <a:bodyPr/>
        <a:lstStyle/>
        <a:p>
          <a:r>
            <a:rPr lang="en-CA" sz="1800" b="1" dirty="0">
              <a:latin typeface="Montserrat" pitchFamily="2" charset="77"/>
            </a:rPr>
            <a:t>Commitment to Excellence &amp; Global Brand Recognition</a:t>
          </a:r>
          <a:r>
            <a:rPr lang="en-CA" sz="1800" dirty="0">
              <a:latin typeface="Montserrat" pitchFamily="2" charset="77"/>
            </a:rPr>
            <a:t>: </a:t>
          </a:r>
        </a:p>
      </dgm:t>
    </dgm:pt>
    <dgm:pt modelId="{78A75B14-A7E1-B444-B86F-763131BF7B8A}" type="parTrans" cxnId="{38A3335E-A5C2-9D49-BAEF-A75F9831CDE5}">
      <dgm:prSet/>
      <dgm:spPr/>
      <dgm:t>
        <a:bodyPr/>
        <a:lstStyle/>
        <a:p>
          <a:endParaRPr lang="en-US"/>
        </a:p>
      </dgm:t>
    </dgm:pt>
    <dgm:pt modelId="{FDCD94FF-3D82-1A4B-B12D-4C484AA811A0}" type="sibTrans" cxnId="{38A3335E-A5C2-9D49-BAEF-A75F9831CDE5}">
      <dgm:prSet/>
      <dgm:spPr/>
      <dgm:t>
        <a:bodyPr/>
        <a:lstStyle/>
        <a:p>
          <a:endParaRPr lang="en-US"/>
        </a:p>
      </dgm:t>
    </dgm:pt>
    <dgm:pt modelId="{B4AC3D86-4561-2442-B2CA-81E5B1612E57}">
      <dgm:prSet/>
      <dgm:spPr/>
      <dgm:t>
        <a:bodyPr/>
        <a:lstStyle/>
        <a:p>
          <a:r>
            <a:rPr lang="en-CA" dirty="0"/>
            <a:t>Showcase your dedication to improving skin tear prevention and management strategies on an international scale.</a:t>
          </a:r>
        </a:p>
      </dgm:t>
    </dgm:pt>
    <dgm:pt modelId="{3236C22B-8D38-DD43-AACC-2210B7A6E756}" type="parTrans" cxnId="{8A6D8CA9-A1A0-F14C-B793-65510E1FC42F}">
      <dgm:prSet/>
      <dgm:spPr/>
      <dgm:t>
        <a:bodyPr/>
        <a:lstStyle/>
        <a:p>
          <a:endParaRPr lang="en-US"/>
        </a:p>
      </dgm:t>
    </dgm:pt>
    <dgm:pt modelId="{073817DB-51CF-4E4A-A090-3A33CF84CD4D}" type="sibTrans" cxnId="{8A6D8CA9-A1A0-F14C-B793-65510E1FC42F}">
      <dgm:prSet/>
      <dgm:spPr/>
      <dgm:t>
        <a:bodyPr/>
        <a:lstStyle/>
        <a:p>
          <a:endParaRPr lang="en-US"/>
        </a:p>
      </dgm:t>
    </dgm:pt>
    <dgm:pt modelId="{1149790E-3A87-AF43-A5D1-63A087E8B94F}">
      <dgm:prSet/>
      <dgm:spPr/>
      <dgm:t>
        <a:bodyPr/>
        <a:lstStyle/>
        <a:p>
          <a:r>
            <a:rPr lang="en-CA" b="1" dirty="0">
              <a:latin typeface="Montserrat" pitchFamily="2" charset="77"/>
            </a:rPr>
            <a:t>Co-Promotion Opportunities: </a:t>
          </a:r>
        </a:p>
      </dgm:t>
    </dgm:pt>
    <dgm:pt modelId="{53BD6AEB-703E-A54D-B43C-6529F8AB0B32}" type="parTrans" cxnId="{C986A876-E479-5840-9528-71379EE663FF}">
      <dgm:prSet/>
      <dgm:spPr/>
      <dgm:t>
        <a:bodyPr/>
        <a:lstStyle/>
        <a:p>
          <a:endParaRPr lang="en-US"/>
        </a:p>
      </dgm:t>
    </dgm:pt>
    <dgm:pt modelId="{5CADE87C-157B-2941-8D7F-365095B3E3BC}" type="sibTrans" cxnId="{C986A876-E479-5840-9528-71379EE663FF}">
      <dgm:prSet/>
      <dgm:spPr/>
      <dgm:t>
        <a:bodyPr/>
        <a:lstStyle/>
        <a:p>
          <a:endParaRPr lang="en-US"/>
        </a:p>
      </dgm:t>
    </dgm:pt>
    <dgm:pt modelId="{19624F97-6455-C943-B93B-E1A0AC1107A2}">
      <dgm:prSet/>
      <dgm:spPr/>
      <dgm:t>
        <a:bodyPr/>
        <a:lstStyle/>
        <a:p>
          <a:r>
            <a:rPr lang="en-CA" dirty="0"/>
            <a:t>Partner with your customers to co-promote this event; demonstrate your support for better skin tear outcomes.</a:t>
          </a:r>
        </a:p>
      </dgm:t>
    </dgm:pt>
    <dgm:pt modelId="{E98B9C7F-3279-DE42-9951-943324879774}" type="parTrans" cxnId="{7DBF8DBE-9AEB-7B4A-9661-4B9B87EC2C44}">
      <dgm:prSet/>
      <dgm:spPr/>
      <dgm:t>
        <a:bodyPr/>
        <a:lstStyle/>
        <a:p>
          <a:endParaRPr lang="en-US"/>
        </a:p>
      </dgm:t>
    </dgm:pt>
    <dgm:pt modelId="{2D3AD3A2-4650-DC42-A3AB-38EE1DABBA98}" type="sibTrans" cxnId="{7DBF8DBE-9AEB-7B4A-9661-4B9B87EC2C44}">
      <dgm:prSet/>
      <dgm:spPr/>
      <dgm:t>
        <a:bodyPr/>
        <a:lstStyle/>
        <a:p>
          <a:endParaRPr lang="en-US"/>
        </a:p>
      </dgm:t>
    </dgm:pt>
    <dgm:pt modelId="{12592C64-0A1E-5846-8773-D6601D442B74}">
      <dgm:prSet/>
      <dgm:spPr/>
      <dgm:t>
        <a:bodyPr/>
        <a:lstStyle/>
        <a:p>
          <a:r>
            <a:rPr lang="en-CA" dirty="0"/>
            <a:t>Enhance your company's brand recognition and reputation internationally.</a:t>
          </a:r>
        </a:p>
      </dgm:t>
    </dgm:pt>
    <dgm:pt modelId="{90F2EAD4-06CB-6A49-B07B-5B3A066300A6}" type="parTrans" cxnId="{7C04E58F-6FEC-6044-B5FB-941E7E507886}">
      <dgm:prSet/>
      <dgm:spPr/>
      <dgm:t>
        <a:bodyPr/>
        <a:lstStyle/>
        <a:p>
          <a:endParaRPr lang="en-US"/>
        </a:p>
      </dgm:t>
    </dgm:pt>
    <dgm:pt modelId="{950AC8AE-596C-BB4E-B458-9F2BE3830B97}" type="sibTrans" cxnId="{7C04E58F-6FEC-6044-B5FB-941E7E507886}">
      <dgm:prSet/>
      <dgm:spPr/>
      <dgm:t>
        <a:bodyPr/>
        <a:lstStyle/>
        <a:p>
          <a:endParaRPr lang="en-US"/>
        </a:p>
      </dgm:t>
    </dgm:pt>
    <dgm:pt modelId="{78589345-C116-4D4A-B981-A1EE56A7B5E3}" type="pres">
      <dgm:prSet presAssocID="{29D5E138-365A-5C4C-867A-60E47F2A6BCB}" presName="Name0" presStyleCnt="0">
        <dgm:presLayoutVars>
          <dgm:chPref val="1"/>
          <dgm:dir/>
          <dgm:animOne val="branch"/>
          <dgm:animLvl val="lvl"/>
          <dgm:resizeHandles/>
        </dgm:presLayoutVars>
      </dgm:prSet>
      <dgm:spPr/>
    </dgm:pt>
    <dgm:pt modelId="{8A75C28A-27A7-6445-844E-D997895D945F}" type="pres">
      <dgm:prSet presAssocID="{D89D8B0A-2878-F04F-99F5-4C23EF529A35}" presName="vertOne" presStyleCnt="0"/>
      <dgm:spPr/>
    </dgm:pt>
    <dgm:pt modelId="{95462E3E-995F-8E4B-803D-980D82811C3F}" type="pres">
      <dgm:prSet presAssocID="{D89D8B0A-2878-F04F-99F5-4C23EF529A35}" presName="txOne" presStyleLbl="node0" presStyleIdx="0" presStyleCnt="4" custScaleY="49606">
        <dgm:presLayoutVars>
          <dgm:chPref val="3"/>
        </dgm:presLayoutVars>
      </dgm:prSet>
      <dgm:spPr/>
    </dgm:pt>
    <dgm:pt modelId="{BB740A99-889F-8B4D-B5D7-67E11D4DC582}" type="pres">
      <dgm:prSet presAssocID="{D89D8B0A-2878-F04F-99F5-4C23EF529A35}" presName="parTransOne" presStyleCnt="0"/>
      <dgm:spPr/>
    </dgm:pt>
    <dgm:pt modelId="{410856DF-F008-6244-906D-193A41A03E68}" type="pres">
      <dgm:prSet presAssocID="{D89D8B0A-2878-F04F-99F5-4C23EF529A35}" presName="horzOne" presStyleCnt="0"/>
      <dgm:spPr/>
    </dgm:pt>
    <dgm:pt modelId="{B7E51DF1-2B51-BC4B-AD69-0ADF9446E778}" type="pres">
      <dgm:prSet presAssocID="{6A12682B-ECC8-914F-AF91-8F3B47CC357C}" presName="vertTwo" presStyleCnt="0"/>
      <dgm:spPr/>
    </dgm:pt>
    <dgm:pt modelId="{4301046F-1382-D04B-B114-CA691058BC6A}" type="pres">
      <dgm:prSet presAssocID="{6A12682B-ECC8-914F-AF91-8F3B47CC357C}" presName="txTwo" presStyleLbl="node2" presStyleIdx="0" presStyleCnt="6" custScaleY="83562">
        <dgm:presLayoutVars>
          <dgm:chPref val="3"/>
        </dgm:presLayoutVars>
      </dgm:prSet>
      <dgm:spPr/>
    </dgm:pt>
    <dgm:pt modelId="{DF9537E1-6872-D34D-9476-82FCBF8985AF}" type="pres">
      <dgm:prSet presAssocID="{6A12682B-ECC8-914F-AF91-8F3B47CC357C}" presName="horzTwo" presStyleCnt="0"/>
      <dgm:spPr/>
    </dgm:pt>
    <dgm:pt modelId="{5494B8EC-E7D4-2548-A360-E7F371B07C84}" type="pres">
      <dgm:prSet presAssocID="{0F0EA5D5-01E8-2F48-AFA4-46EE9E8196CE}" presName="sibSpaceTwo" presStyleCnt="0"/>
      <dgm:spPr/>
    </dgm:pt>
    <dgm:pt modelId="{A14D82F8-A8BB-284E-A7E1-C0A46E357011}" type="pres">
      <dgm:prSet presAssocID="{022DB3C9-7265-834F-9340-1D05BEB87D2F}" presName="vertTwo" presStyleCnt="0"/>
      <dgm:spPr/>
    </dgm:pt>
    <dgm:pt modelId="{D0FC9226-CF62-7B49-9CB4-8D35C398356C}" type="pres">
      <dgm:prSet presAssocID="{022DB3C9-7265-834F-9340-1D05BEB87D2F}" presName="txTwo" presStyleLbl="node2" presStyleIdx="1" presStyleCnt="6" custScaleY="85832">
        <dgm:presLayoutVars>
          <dgm:chPref val="3"/>
        </dgm:presLayoutVars>
      </dgm:prSet>
      <dgm:spPr/>
    </dgm:pt>
    <dgm:pt modelId="{8A789747-92B0-4F4C-9C4A-4847EF748E7F}" type="pres">
      <dgm:prSet presAssocID="{022DB3C9-7265-834F-9340-1D05BEB87D2F}" presName="horzTwo" presStyleCnt="0"/>
      <dgm:spPr/>
    </dgm:pt>
    <dgm:pt modelId="{299B9ADD-2445-3F4F-9B23-3F1E6786DA5A}" type="pres">
      <dgm:prSet presAssocID="{79919619-DDA1-994A-BA3E-E98929D7BF65}" presName="sibSpaceOne" presStyleCnt="0"/>
      <dgm:spPr/>
    </dgm:pt>
    <dgm:pt modelId="{382C39A0-2614-364D-A78A-D34195A1DA7B}" type="pres">
      <dgm:prSet presAssocID="{78CDBBC5-616F-8042-8D31-E926B2A07D45}" presName="vertOne" presStyleCnt="0"/>
      <dgm:spPr/>
    </dgm:pt>
    <dgm:pt modelId="{D0E9D9BB-BACD-D640-9661-5A6CCB8C66FB}" type="pres">
      <dgm:prSet presAssocID="{78CDBBC5-616F-8042-8D31-E926B2A07D45}" presName="txOne" presStyleLbl="node0" presStyleIdx="1" presStyleCnt="4" custScaleY="41757">
        <dgm:presLayoutVars>
          <dgm:chPref val="3"/>
        </dgm:presLayoutVars>
      </dgm:prSet>
      <dgm:spPr/>
    </dgm:pt>
    <dgm:pt modelId="{0AF65118-583C-6B44-BD18-AE8FA096947B}" type="pres">
      <dgm:prSet presAssocID="{78CDBBC5-616F-8042-8D31-E926B2A07D45}" presName="parTransOne" presStyleCnt="0"/>
      <dgm:spPr/>
    </dgm:pt>
    <dgm:pt modelId="{447C34B6-A8F7-2B41-B9A4-E0165AB853D7}" type="pres">
      <dgm:prSet presAssocID="{78CDBBC5-616F-8042-8D31-E926B2A07D45}" presName="horzOne" presStyleCnt="0"/>
      <dgm:spPr/>
    </dgm:pt>
    <dgm:pt modelId="{BCB81B2E-B71A-7346-8170-676FB1E02458}" type="pres">
      <dgm:prSet presAssocID="{C0C4EAE5-61C5-5448-8B6B-D8B8D66533E4}" presName="vertTwo" presStyleCnt="0"/>
      <dgm:spPr/>
    </dgm:pt>
    <dgm:pt modelId="{1A8F1E1D-651E-CF46-9EE3-B25F603DF527}" type="pres">
      <dgm:prSet presAssocID="{C0C4EAE5-61C5-5448-8B6B-D8B8D66533E4}" presName="txTwo" presStyleLbl="node2" presStyleIdx="2" presStyleCnt="6" custScaleY="72829">
        <dgm:presLayoutVars>
          <dgm:chPref val="3"/>
        </dgm:presLayoutVars>
      </dgm:prSet>
      <dgm:spPr/>
    </dgm:pt>
    <dgm:pt modelId="{31DF2ED2-C84A-DB46-AB37-EF439B57B660}" type="pres">
      <dgm:prSet presAssocID="{C0C4EAE5-61C5-5448-8B6B-D8B8D66533E4}" presName="horzTwo" presStyleCnt="0"/>
      <dgm:spPr/>
    </dgm:pt>
    <dgm:pt modelId="{C7630AC6-9A7F-A44D-9514-E0FE5C90005A}" type="pres">
      <dgm:prSet presAssocID="{1F4B6E81-A0C5-704F-8266-9DC743BADD0E}" presName="sibSpaceOne" presStyleCnt="0"/>
      <dgm:spPr/>
    </dgm:pt>
    <dgm:pt modelId="{F1FF4632-460D-C74D-8887-CF468CB275A0}" type="pres">
      <dgm:prSet presAssocID="{CB64B1E7-A9A0-D14C-8E55-8C2AABD81FC0}" presName="vertOne" presStyleCnt="0"/>
      <dgm:spPr/>
    </dgm:pt>
    <dgm:pt modelId="{28D019C7-09A2-FD45-9D3F-CD3798361D48}" type="pres">
      <dgm:prSet presAssocID="{CB64B1E7-A9A0-D14C-8E55-8C2AABD81FC0}" presName="txOne" presStyleLbl="node0" presStyleIdx="2" presStyleCnt="4" custScaleY="42981">
        <dgm:presLayoutVars>
          <dgm:chPref val="3"/>
        </dgm:presLayoutVars>
      </dgm:prSet>
      <dgm:spPr/>
    </dgm:pt>
    <dgm:pt modelId="{AE5F3D08-D2A1-234A-80D7-1E0B65E41FF9}" type="pres">
      <dgm:prSet presAssocID="{CB64B1E7-A9A0-D14C-8E55-8C2AABD81FC0}" presName="parTransOne" presStyleCnt="0"/>
      <dgm:spPr/>
    </dgm:pt>
    <dgm:pt modelId="{028E6623-323C-DA4C-B723-093D5B6FD21C}" type="pres">
      <dgm:prSet presAssocID="{CB64B1E7-A9A0-D14C-8E55-8C2AABD81FC0}" presName="horzOne" presStyleCnt="0"/>
      <dgm:spPr/>
    </dgm:pt>
    <dgm:pt modelId="{1C8E7E45-C1E2-8241-BCE5-C49847025417}" type="pres">
      <dgm:prSet presAssocID="{B4AC3D86-4561-2442-B2CA-81E5B1612E57}" presName="vertTwo" presStyleCnt="0"/>
      <dgm:spPr/>
    </dgm:pt>
    <dgm:pt modelId="{0B88C402-7F86-AB4F-BB62-22367E963E6B}" type="pres">
      <dgm:prSet presAssocID="{B4AC3D86-4561-2442-B2CA-81E5B1612E57}" presName="txTwo" presStyleLbl="node2" presStyleIdx="3" presStyleCnt="6" custScaleY="82056">
        <dgm:presLayoutVars>
          <dgm:chPref val="3"/>
        </dgm:presLayoutVars>
      </dgm:prSet>
      <dgm:spPr/>
    </dgm:pt>
    <dgm:pt modelId="{35F6990D-80B4-B241-BADD-B914B31D269B}" type="pres">
      <dgm:prSet presAssocID="{B4AC3D86-4561-2442-B2CA-81E5B1612E57}" presName="horzTwo" presStyleCnt="0"/>
      <dgm:spPr/>
    </dgm:pt>
    <dgm:pt modelId="{7DEFC390-844D-534D-A34E-64B659347F62}" type="pres">
      <dgm:prSet presAssocID="{073817DB-51CF-4E4A-A090-3A33CF84CD4D}" presName="sibSpaceTwo" presStyleCnt="0"/>
      <dgm:spPr/>
    </dgm:pt>
    <dgm:pt modelId="{C87661ED-9159-1F4A-ADDF-3C6A88919220}" type="pres">
      <dgm:prSet presAssocID="{12592C64-0A1E-5846-8773-D6601D442B74}" presName="vertTwo" presStyleCnt="0"/>
      <dgm:spPr/>
    </dgm:pt>
    <dgm:pt modelId="{21FB36BF-F888-114C-8C30-EC8773C479E2}" type="pres">
      <dgm:prSet presAssocID="{12592C64-0A1E-5846-8773-D6601D442B74}" presName="txTwo" presStyleLbl="node2" presStyleIdx="4" presStyleCnt="6" custScaleY="63325">
        <dgm:presLayoutVars>
          <dgm:chPref val="3"/>
        </dgm:presLayoutVars>
      </dgm:prSet>
      <dgm:spPr/>
    </dgm:pt>
    <dgm:pt modelId="{881F9EBE-1BDE-C74B-87FF-4D3DFE624512}" type="pres">
      <dgm:prSet presAssocID="{12592C64-0A1E-5846-8773-D6601D442B74}" presName="horzTwo" presStyleCnt="0"/>
      <dgm:spPr/>
    </dgm:pt>
    <dgm:pt modelId="{98F72530-B7C1-CD44-8C84-03A69AF2A778}" type="pres">
      <dgm:prSet presAssocID="{FDCD94FF-3D82-1A4B-B12D-4C484AA811A0}" presName="sibSpaceOne" presStyleCnt="0"/>
      <dgm:spPr/>
    </dgm:pt>
    <dgm:pt modelId="{DE1B61CB-7A84-D04A-9B45-85D61F842578}" type="pres">
      <dgm:prSet presAssocID="{1149790E-3A87-AF43-A5D1-63A087E8B94F}" presName="vertOne" presStyleCnt="0"/>
      <dgm:spPr/>
    </dgm:pt>
    <dgm:pt modelId="{B00EFBB5-E72F-E540-9CB3-66C618CAFA8D}" type="pres">
      <dgm:prSet presAssocID="{1149790E-3A87-AF43-A5D1-63A087E8B94F}" presName="txOne" presStyleLbl="node0" presStyleIdx="3" presStyleCnt="4" custScaleY="45679">
        <dgm:presLayoutVars>
          <dgm:chPref val="3"/>
        </dgm:presLayoutVars>
      </dgm:prSet>
      <dgm:spPr/>
    </dgm:pt>
    <dgm:pt modelId="{A4884426-B2E4-B34B-92E4-0BDF2A7BB4EE}" type="pres">
      <dgm:prSet presAssocID="{1149790E-3A87-AF43-A5D1-63A087E8B94F}" presName="parTransOne" presStyleCnt="0"/>
      <dgm:spPr/>
    </dgm:pt>
    <dgm:pt modelId="{6D29F17B-AEF2-F34C-B4E2-5F1DDD53D56B}" type="pres">
      <dgm:prSet presAssocID="{1149790E-3A87-AF43-A5D1-63A087E8B94F}" presName="horzOne" presStyleCnt="0"/>
      <dgm:spPr/>
    </dgm:pt>
    <dgm:pt modelId="{9C25121A-E5B8-EA4A-A746-29D4F5DEBC3A}" type="pres">
      <dgm:prSet presAssocID="{19624F97-6455-C943-B93B-E1A0AC1107A2}" presName="vertTwo" presStyleCnt="0"/>
      <dgm:spPr/>
    </dgm:pt>
    <dgm:pt modelId="{3BAB6DCA-F673-6C44-B771-E7071275B30E}" type="pres">
      <dgm:prSet presAssocID="{19624F97-6455-C943-B93B-E1A0AC1107A2}" presName="txTwo" presStyleLbl="node2" presStyleIdx="5" presStyleCnt="6" custScaleY="98063">
        <dgm:presLayoutVars>
          <dgm:chPref val="3"/>
        </dgm:presLayoutVars>
      </dgm:prSet>
      <dgm:spPr/>
    </dgm:pt>
    <dgm:pt modelId="{B7FD42D9-721D-3749-86EA-8332BEE060F9}" type="pres">
      <dgm:prSet presAssocID="{19624F97-6455-C943-B93B-E1A0AC1107A2}" presName="horzTwo" presStyleCnt="0"/>
      <dgm:spPr/>
    </dgm:pt>
  </dgm:ptLst>
  <dgm:cxnLst>
    <dgm:cxn modelId="{B3F34F02-3A00-9E41-8E1D-D9B58AF77856}" type="presOf" srcId="{022DB3C9-7265-834F-9340-1D05BEB87D2F}" destId="{D0FC9226-CF62-7B49-9CB4-8D35C398356C}" srcOrd="0" destOrd="0" presId="urn:microsoft.com/office/officeart/2005/8/layout/hierarchy4"/>
    <dgm:cxn modelId="{C44AF30F-68CE-BF4C-8EB2-B3A5804CE60A}" srcId="{78CDBBC5-616F-8042-8D31-E926B2A07D45}" destId="{C0C4EAE5-61C5-5448-8B6B-D8B8D66533E4}" srcOrd="0" destOrd="0" parTransId="{445C1894-1489-C04D-B092-B0F706755B29}" sibTransId="{7DD07082-FEA3-5E43-BF63-EFA1F4EF7C28}"/>
    <dgm:cxn modelId="{A3344E2C-68ED-1440-A1D2-E72C1E748518}" srcId="{29D5E138-365A-5C4C-867A-60E47F2A6BCB}" destId="{D89D8B0A-2878-F04F-99F5-4C23EF529A35}" srcOrd="0" destOrd="0" parTransId="{7AB6B91C-EA70-A64C-9F58-83E8BCE83DFC}" sibTransId="{79919619-DDA1-994A-BA3E-E98929D7BF65}"/>
    <dgm:cxn modelId="{FF7F7231-AD33-0940-8339-A69C6BC77E04}" srcId="{D89D8B0A-2878-F04F-99F5-4C23EF529A35}" destId="{022DB3C9-7265-834F-9340-1D05BEB87D2F}" srcOrd="1" destOrd="0" parTransId="{6A2980C0-9F82-644E-8DAD-B2F0DABE6060}" sibTransId="{08E4386B-3E1F-9643-B9FB-F53AEDB0037A}"/>
    <dgm:cxn modelId="{D824103B-3A80-2840-A3A8-20588082512A}" type="presOf" srcId="{29D5E138-365A-5C4C-867A-60E47F2A6BCB}" destId="{78589345-C116-4D4A-B981-A1EE56A7B5E3}" srcOrd="0" destOrd="0" presId="urn:microsoft.com/office/officeart/2005/8/layout/hierarchy4"/>
    <dgm:cxn modelId="{5723AA45-B4DF-794C-9D91-2A774C9A07CF}" srcId="{29D5E138-365A-5C4C-867A-60E47F2A6BCB}" destId="{78CDBBC5-616F-8042-8D31-E926B2A07D45}" srcOrd="1" destOrd="0" parTransId="{AD15A410-A463-634E-899C-2DA045DFB255}" sibTransId="{1F4B6E81-A0C5-704F-8266-9DC743BADD0E}"/>
    <dgm:cxn modelId="{D3DE7F4E-BDD7-8544-99AC-8ED0320872C6}" type="presOf" srcId="{1149790E-3A87-AF43-A5D1-63A087E8B94F}" destId="{B00EFBB5-E72F-E540-9CB3-66C618CAFA8D}" srcOrd="0" destOrd="0" presId="urn:microsoft.com/office/officeart/2005/8/layout/hierarchy4"/>
    <dgm:cxn modelId="{38A3335E-A5C2-9D49-BAEF-A75F9831CDE5}" srcId="{29D5E138-365A-5C4C-867A-60E47F2A6BCB}" destId="{CB64B1E7-A9A0-D14C-8E55-8C2AABD81FC0}" srcOrd="2" destOrd="0" parTransId="{78A75B14-A7E1-B444-B86F-763131BF7B8A}" sibTransId="{FDCD94FF-3D82-1A4B-B12D-4C484AA811A0}"/>
    <dgm:cxn modelId="{C986A876-E479-5840-9528-71379EE663FF}" srcId="{29D5E138-365A-5C4C-867A-60E47F2A6BCB}" destId="{1149790E-3A87-AF43-A5D1-63A087E8B94F}" srcOrd="3" destOrd="0" parTransId="{53BD6AEB-703E-A54D-B43C-6529F8AB0B32}" sibTransId="{5CADE87C-157B-2941-8D7F-365095B3E3BC}"/>
    <dgm:cxn modelId="{2833C676-EE62-994F-AC62-71E22E83D64E}" type="presOf" srcId="{78CDBBC5-616F-8042-8D31-E926B2A07D45}" destId="{D0E9D9BB-BACD-D640-9661-5A6CCB8C66FB}" srcOrd="0" destOrd="0" presId="urn:microsoft.com/office/officeart/2005/8/layout/hierarchy4"/>
    <dgm:cxn modelId="{5ED7CB88-8099-A74D-A07F-C5AE3815046F}" type="presOf" srcId="{12592C64-0A1E-5846-8773-D6601D442B74}" destId="{21FB36BF-F888-114C-8C30-EC8773C479E2}" srcOrd="0" destOrd="0" presId="urn:microsoft.com/office/officeart/2005/8/layout/hierarchy4"/>
    <dgm:cxn modelId="{7C04E58F-6FEC-6044-B5FB-941E7E507886}" srcId="{CB64B1E7-A9A0-D14C-8E55-8C2AABD81FC0}" destId="{12592C64-0A1E-5846-8773-D6601D442B74}" srcOrd="1" destOrd="0" parTransId="{90F2EAD4-06CB-6A49-B07B-5B3A066300A6}" sibTransId="{950AC8AE-596C-BB4E-B458-9F2BE3830B97}"/>
    <dgm:cxn modelId="{278D9A91-926D-B746-BE74-91B752BD4C35}" type="presOf" srcId="{B4AC3D86-4561-2442-B2CA-81E5B1612E57}" destId="{0B88C402-7F86-AB4F-BB62-22367E963E6B}" srcOrd="0" destOrd="0" presId="urn:microsoft.com/office/officeart/2005/8/layout/hierarchy4"/>
    <dgm:cxn modelId="{E21D219B-9056-1845-8AA2-003246EED7AE}" type="presOf" srcId="{19624F97-6455-C943-B93B-E1A0AC1107A2}" destId="{3BAB6DCA-F673-6C44-B771-E7071275B30E}" srcOrd="0" destOrd="0" presId="urn:microsoft.com/office/officeart/2005/8/layout/hierarchy4"/>
    <dgm:cxn modelId="{8A6D8CA9-A1A0-F14C-B793-65510E1FC42F}" srcId="{CB64B1E7-A9A0-D14C-8E55-8C2AABD81FC0}" destId="{B4AC3D86-4561-2442-B2CA-81E5B1612E57}" srcOrd="0" destOrd="0" parTransId="{3236C22B-8D38-DD43-AACC-2210B7A6E756}" sibTransId="{073817DB-51CF-4E4A-A090-3A33CF84CD4D}"/>
    <dgm:cxn modelId="{FF2833B9-44ED-D146-8791-30BA3D146811}" type="presOf" srcId="{CB64B1E7-A9A0-D14C-8E55-8C2AABD81FC0}" destId="{28D019C7-09A2-FD45-9D3F-CD3798361D48}" srcOrd="0" destOrd="0" presId="urn:microsoft.com/office/officeart/2005/8/layout/hierarchy4"/>
    <dgm:cxn modelId="{7DBF8DBE-9AEB-7B4A-9661-4B9B87EC2C44}" srcId="{1149790E-3A87-AF43-A5D1-63A087E8B94F}" destId="{19624F97-6455-C943-B93B-E1A0AC1107A2}" srcOrd="0" destOrd="0" parTransId="{E98B9C7F-3279-DE42-9951-943324879774}" sibTransId="{2D3AD3A2-4650-DC42-A3AB-38EE1DABBA98}"/>
    <dgm:cxn modelId="{797F0FBF-5382-5A40-A70E-BE893D111560}" type="presOf" srcId="{6A12682B-ECC8-914F-AF91-8F3B47CC357C}" destId="{4301046F-1382-D04B-B114-CA691058BC6A}" srcOrd="0" destOrd="0" presId="urn:microsoft.com/office/officeart/2005/8/layout/hierarchy4"/>
    <dgm:cxn modelId="{B90EF0C3-CF93-7F48-81B2-5276D452734B}" type="presOf" srcId="{D89D8B0A-2878-F04F-99F5-4C23EF529A35}" destId="{95462E3E-995F-8E4B-803D-980D82811C3F}" srcOrd="0" destOrd="0" presId="urn:microsoft.com/office/officeart/2005/8/layout/hierarchy4"/>
    <dgm:cxn modelId="{558753CD-1D24-3C40-B1B5-B6B6C5EC477B}" type="presOf" srcId="{C0C4EAE5-61C5-5448-8B6B-D8B8D66533E4}" destId="{1A8F1E1D-651E-CF46-9EE3-B25F603DF527}" srcOrd="0" destOrd="0" presId="urn:microsoft.com/office/officeart/2005/8/layout/hierarchy4"/>
    <dgm:cxn modelId="{08C49DD9-AA50-4C4E-9A69-CD8C85185C5A}" srcId="{D89D8B0A-2878-F04F-99F5-4C23EF529A35}" destId="{6A12682B-ECC8-914F-AF91-8F3B47CC357C}" srcOrd="0" destOrd="0" parTransId="{60026CEB-6E43-B04B-AC83-B7E2506F5C17}" sibTransId="{0F0EA5D5-01E8-2F48-AFA4-46EE9E8196CE}"/>
    <dgm:cxn modelId="{3DDC2A6B-9061-334A-9831-8B98CCABA179}" type="presParOf" srcId="{78589345-C116-4D4A-B981-A1EE56A7B5E3}" destId="{8A75C28A-27A7-6445-844E-D997895D945F}" srcOrd="0" destOrd="0" presId="urn:microsoft.com/office/officeart/2005/8/layout/hierarchy4"/>
    <dgm:cxn modelId="{AADFFC80-A9C1-E840-8AF7-331FFF1386E4}" type="presParOf" srcId="{8A75C28A-27A7-6445-844E-D997895D945F}" destId="{95462E3E-995F-8E4B-803D-980D82811C3F}" srcOrd="0" destOrd="0" presId="urn:microsoft.com/office/officeart/2005/8/layout/hierarchy4"/>
    <dgm:cxn modelId="{55896AA8-8AAD-F941-94EB-A7D2CAA701C5}" type="presParOf" srcId="{8A75C28A-27A7-6445-844E-D997895D945F}" destId="{BB740A99-889F-8B4D-B5D7-67E11D4DC582}" srcOrd="1" destOrd="0" presId="urn:microsoft.com/office/officeart/2005/8/layout/hierarchy4"/>
    <dgm:cxn modelId="{6FAEA7D5-B81D-7440-8881-F049864CA8E8}" type="presParOf" srcId="{8A75C28A-27A7-6445-844E-D997895D945F}" destId="{410856DF-F008-6244-906D-193A41A03E68}" srcOrd="2" destOrd="0" presId="urn:microsoft.com/office/officeart/2005/8/layout/hierarchy4"/>
    <dgm:cxn modelId="{AB63F337-5309-DC4D-8571-18568BA0D31B}" type="presParOf" srcId="{410856DF-F008-6244-906D-193A41A03E68}" destId="{B7E51DF1-2B51-BC4B-AD69-0ADF9446E778}" srcOrd="0" destOrd="0" presId="urn:microsoft.com/office/officeart/2005/8/layout/hierarchy4"/>
    <dgm:cxn modelId="{FD1061AA-281A-5442-A7B3-A6460BB355BB}" type="presParOf" srcId="{B7E51DF1-2B51-BC4B-AD69-0ADF9446E778}" destId="{4301046F-1382-D04B-B114-CA691058BC6A}" srcOrd="0" destOrd="0" presId="urn:microsoft.com/office/officeart/2005/8/layout/hierarchy4"/>
    <dgm:cxn modelId="{38B87602-AAA6-984C-9B61-22F93815CA45}" type="presParOf" srcId="{B7E51DF1-2B51-BC4B-AD69-0ADF9446E778}" destId="{DF9537E1-6872-D34D-9476-82FCBF8985AF}" srcOrd="1" destOrd="0" presId="urn:microsoft.com/office/officeart/2005/8/layout/hierarchy4"/>
    <dgm:cxn modelId="{95EB017A-A5C3-3E41-8EB2-32A9D1C605A1}" type="presParOf" srcId="{410856DF-F008-6244-906D-193A41A03E68}" destId="{5494B8EC-E7D4-2548-A360-E7F371B07C84}" srcOrd="1" destOrd="0" presId="urn:microsoft.com/office/officeart/2005/8/layout/hierarchy4"/>
    <dgm:cxn modelId="{12FE8B67-264D-1740-91E1-948167A4B051}" type="presParOf" srcId="{410856DF-F008-6244-906D-193A41A03E68}" destId="{A14D82F8-A8BB-284E-A7E1-C0A46E357011}" srcOrd="2" destOrd="0" presId="urn:microsoft.com/office/officeart/2005/8/layout/hierarchy4"/>
    <dgm:cxn modelId="{70D13740-42E9-5747-823D-918B7EDB29F4}" type="presParOf" srcId="{A14D82F8-A8BB-284E-A7E1-C0A46E357011}" destId="{D0FC9226-CF62-7B49-9CB4-8D35C398356C}" srcOrd="0" destOrd="0" presId="urn:microsoft.com/office/officeart/2005/8/layout/hierarchy4"/>
    <dgm:cxn modelId="{8EB4B770-B5EE-8148-9BAD-4338305AB6C9}" type="presParOf" srcId="{A14D82F8-A8BB-284E-A7E1-C0A46E357011}" destId="{8A789747-92B0-4F4C-9C4A-4847EF748E7F}" srcOrd="1" destOrd="0" presId="urn:microsoft.com/office/officeart/2005/8/layout/hierarchy4"/>
    <dgm:cxn modelId="{CBA82591-0CE6-2848-B9F8-06E7D5A70679}" type="presParOf" srcId="{78589345-C116-4D4A-B981-A1EE56A7B5E3}" destId="{299B9ADD-2445-3F4F-9B23-3F1E6786DA5A}" srcOrd="1" destOrd="0" presId="urn:microsoft.com/office/officeart/2005/8/layout/hierarchy4"/>
    <dgm:cxn modelId="{6BF1E011-C8A6-C241-82FD-D7D59A498B92}" type="presParOf" srcId="{78589345-C116-4D4A-B981-A1EE56A7B5E3}" destId="{382C39A0-2614-364D-A78A-D34195A1DA7B}" srcOrd="2" destOrd="0" presId="urn:microsoft.com/office/officeart/2005/8/layout/hierarchy4"/>
    <dgm:cxn modelId="{09209FFB-2EB8-5A41-974E-D43A26972A85}" type="presParOf" srcId="{382C39A0-2614-364D-A78A-D34195A1DA7B}" destId="{D0E9D9BB-BACD-D640-9661-5A6CCB8C66FB}" srcOrd="0" destOrd="0" presId="urn:microsoft.com/office/officeart/2005/8/layout/hierarchy4"/>
    <dgm:cxn modelId="{63ADD5C9-3399-BC4F-8049-C483CA78AA1E}" type="presParOf" srcId="{382C39A0-2614-364D-A78A-D34195A1DA7B}" destId="{0AF65118-583C-6B44-BD18-AE8FA096947B}" srcOrd="1" destOrd="0" presId="urn:microsoft.com/office/officeart/2005/8/layout/hierarchy4"/>
    <dgm:cxn modelId="{43F9CD37-F1FF-C24D-936C-CFA3B8446D4A}" type="presParOf" srcId="{382C39A0-2614-364D-A78A-D34195A1DA7B}" destId="{447C34B6-A8F7-2B41-B9A4-E0165AB853D7}" srcOrd="2" destOrd="0" presId="urn:microsoft.com/office/officeart/2005/8/layout/hierarchy4"/>
    <dgm:cxn modelId="{92433EDB-3438-3A46-8DA7-9D3643EF46AB}" type="presParOf" srcId="{447C34B6-A8F7-2B41-B9A4-E0165AB853D7}" destId="{BCB81B2E-B71A-7346-8170-676FB1E02458}" srcOrd="0" destOrd="0" presId="urn:microsoft.com/office/officeart/2005/8/layout/hierarchy4"/>
    <dgm:cxn modelId="{A8ECF4B7-2FBB-1448-AD0F-43022521AA74}" type="presParOf" srcId="{BCB81B2E-B71A-7346-8170-676FB1E02458}" destId="{1A8F1E1D-651E-CF46-9EE3-B25F603DF527}" srcOrd="0" destOrd="0" presId="urn:microsoft.com/office/officeart/2005/8/layout/hierarchy4"/>
    <dgm:cxn modelId="{E9F70D6C-BF42-224C-A1DC-73EF8AD7242E}" type="presParOf" srcId="{BCB81B2E-B71A-7346-8170-676FB1E02458}" destId="{31DF2ED2-C84A-DB46-AB37-EF439B57B660}" srcOrd="1" destOrd="0" presId="urn:microsoft.com/office/officeart/2005/8/layout/hierarchy4"/>
    <dgm:cxn modelId="{02A820EA-E9D4-2048-808E-86F6106A2BD6}" type="presParOf" srcId="{78589345-C116-4D4A-B981-A1EE56A7B5E3}" destId="{C7630AC6-9A7F-A44D-9514-E0FE5C90005A}" srcOrd="3" destOrd="0" presId="urn:microsoft.com/office/officeart/2005/8/layout/hierarchy4"/>
    <dgm:cxn modelId="{E1E55D2E-9BDE-B249-A83E-FC8F37DF7FCA}" type="presParOf" srcId="{78589345-C116-4D4A-B981-A1EE56A7B5E3}" destId="{F1FF4632-460D-C74D-8887-CF468CB275A0}" srcOrd="4" destOrd="0" presId="urn:microsoft.com/office/officeart/2005/8/layout/hierarchy4"/>
    <dgm:cxn modelId="{18737ACA-42B7-5946-BC68-B537AE531423}" type="presParOf" srcId="{F1FF4632-460D-C74D-8887-CF468CB275A0}" destId="{28D019C7-09A2-FD45-9D3F-CD3798361D48}" srcOrd="0" destOrd="0" presId="urn:microsoft.com/office/officeart/2005/8/layout/hierarchy4"/>
    <dgm:cxn modelId="{64E50A25-BD47-0B48-AD65-9ACA51D9FCBD}" type="presParOf" srcId="{F1FF4632-460D-C74D-8887-CF468CB275A0}" destId="{AE5F3D08-D2A1-234A-80D7-1E0B65E41FF9}" srcOrd="1" destOrd="0" presId="urn:microsoft.com/office/officeart/2005/8/layout/hierarchy4"/>
    <dgm:cxn modelId="{34FC5754-7FF3-A049-A779-06835A309C3C}" type="presParOf" srcId="{F1FF4632-460D-C74D-8887-CF468CB275A0}" destId="{028E6623-323C-DA4C-B723-093D5B6FD21C}" srcOrd="2" destOrd="0" presId="urn:microsoft.com/office/officeart/2005/8/layout/hierarchy4"/>
    <dgm:cxn modelId="{E3B4AE34-AFE6-F94D-A58C-121FE77E1AB2}" type="presParOf" srcId="{028E6623-323C-DA4C-B723-093D5B6FD21C}" destId="{1C8E7E45-C1E2-8241-BCE5-C49847025417}" srcOrd="0" destOrd="0" presId="urn:microsoft.com/office/officeart/2005/8/layout/hierarchy4"/>
    <dgm:cxn modelId="{4C8D42C8-5EEC-7A48-BB06-CCECE4648C94}" type="presParOf" srcId="{1C8E7E45-C1E2-8241-BCE5-C49847025417}" destId="{0B88C402-7F86-AB4F-BB62-22367E963E6B}" srcOrd="0" destOrd="0" presId="urn:microsoft.com/office/officeart/2005/8/layout/hierarchy4"/>
    <dgm:cxn modelId="{73D882BE-72FC-C142-BC74-99419164BD14}" type="presParOf" srcId="{1C8E7E45-C1E2-8241-BCE5-C49847025417}" destId="{35F6990D-80B4-B241-BADD-B914B31D269B}" srcOrd="1" destOrd="0" presId="urn:microsoft.com/office/officeart/2005/8/layout/hierarchy4"/>
    <dgm:cxn modelId="{56EE8FCA-41F9-1D47-97CE-11440A076FFC}" type="presParOf" srcId="{028E6623-323C-DA4C-B723-093D5B6FD21C}" destId="{7DEFC390-844D-534D-A34E-64B659347F62}" srcOrd="1" destOrd="0" presId="urn:microsoft.com/office/officeart/2005/8/layout/hierarchy4"/>
    <dgm:cxn modelId="{103DB361-883B-DA45-A91B-7F4B2F92CB55}" type="presParOf" srcId="{028E6623-323C-DA4C-B723-093D5B6FD21C}" destId="{C87661ED-9159-1F4A-ADDF-3C6A88919220}" srcOrd="2" destOrd="0" presId="urn:microsoft.com/office/officeart/2005/8/layout/hierarchy4"/>
    <dgm:cxn modelId="{EE11DE73-A8C3-364F-BD3C-5C0B61764E6F}" type="presParOf" srcId="{C87661ED-9159-1F4A-ADDF-3C6A88919220}" destId="{21FB36BF-F888-114C-8C30-EC8773C479E2}" srcOrd="0" destOrd="0" presId="urn:microsoft.com/office/officeart/2005/8/layout/hierarchy4"/>
    <dgm:cxn modelId="{64DBB396-62CD-C444-9544-CD2F8B8CEBAE}" type="presParOf" srcId="{C87661ED-9159-1F4A-ADDF-3C6A88919220}" destId="{881F9EBE-1BDE-C74B-87FF-4D3DFE624512}" srcOrd="1" destOrd="0" presId="urn:microsoft.com/office/officeart/2005/8/layout/hierarchy4"/>
    <dgm:cxn modelId="{350717D6-BCDD-774C-BB60-85E3D3EFD235}" type="presParOf" srcId="{78589345-C116-4D4A-B981-A1EE56A7B5E3}" destId="{98F72530-B7C1-CD44-8C84-03A69AF2A778}" srcOrd="5" destOrd="0" presId="urn:microsoft.com/office/officeart/2005/8/layout/hierarchy4"/>
    <dgm:cxn modelId="{33B2B5DD-538D-9040-A0D1-CEC104CA2B11}" type="presParOf" srcId="{78589345-C116-4D4A-B981-A1EE56A7B5E3}" destId="{DE1B61CB-7A84-D04A-9B45-85D61F842578}" srcOrd="6" destOrd="0" presId="urn:microsoft.com/office/officeart/2005/8/layout/hierarchy4"/>
    <dgm:cxn modelId="{99918B71-8A16-254F-99CA-AF346E97F1A7}" type="presParOf" srcId="{DE1B61CB-7A84-D04A-9B45-85D61F842578}" destId="{B00EFBB5-E72F-E540-9CB3-66C618CAFA8D}" srcOrd="0" destOrd="0" presId="urn:microsoft.com/office/officeart/2005/8/layout/hierarchy4"/>
    <dgm:cxn modelId="{B931C30A-2875-7240-98F6-7F1E52D4E27B}" type="presParOf" srcId="{DE1B61CB-7A84-D04A-9B45-85D61F842578}" destId="{A4884426-B2E4-B34B-92E4-0BDF2A7BB4EE}" srcOrd="1" destOrd="0" presId="urn:microsoft.com/office/officeart/2005/8/layout/hierarchy4"/>
    <dgm:cxn modelId="{D590BACE-2A3F-7E48-BD91-0FB696FD722B}" type="presParOf" srcId="{DE1B61CB-7A84-D04A-9B45-85D61F842578}" destId="{6D29F17B-AEF2-F34C-B4E2-5F1DDD53D56B}" srcOrd="2" destOrd="0" presId="urn:microsoft.com/office/officeart/2005/8/layout/hierarchy4"/>
    <dgm:cxn modelId="{9C1C0B23-4C90-464C-86A1-91118065CDB3}" type="presParOf" srcId="{6D29F17B-AEF2-F34C-B4E2-5F1DDD53D56B}" destId="{9C25121A-E5B8-EA4A-A746-29D4F5DEBC3A}" srcOrd="0" destOrd="0" presId="urn:microsoft.com/office/officeart/2005/8/layout/hierarchy4"/>
    <dgm:cxn modelId="{2999E72B-120D-E54D-96AC-6FD6993CF96E}" type="presParOf" srcId="{9C25121A-E5B8-EA4A-A746-29D4F5DEBC3A}" destId="{3BAB6DCA-F673-6C44-B771-E7071275B30E}" srcOrd="0" destOrd="0" presId="urn:microsoft.com/office/officeart/2005/8/layout/hierarchy4"/>
    <dgm:cxn modelId="{53678A37-7B09-F449-BB3F-6A91AFD34ECD}" type="presParOf" srcId="{9C25121A-E5B8-EA4A-A746-29D4F5DEBC3A}" destId="{B7FD42D9-721D-3749-86EA-8332BEE060F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CD132D-3798-AF49-B97F-2C8F22FAA7E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73BB5FD-CA59-5D41-912E-FD0E54AB7357}">
      <dgm:prSet custT="1"/>
      <dgm:spPr/>
      <dgm:t>
        <a:bodyPr/>
        <a:lstStyle/>
        <a:p>
          <a:r>
            <a:rPr lang="en-CA" sz="1800" b="0" i="0" u="none" dirty="0"/>
            <a:t>Key members of the ISTAP Board will validate the classification of skin tear pictures of different skin tones against the original tool</a:t>
          </a:r>
          <a:endParaRPr lang="en-CA" sz="1800" dirty="0">
            <a:latin typeface="Calibri" panose="020F0502020204030204" pitchFamily="34" charset="0"/>
            <a:cs typeface="Calibri" panose="020F0502020204030204" pitchFamily="34" charset="0"/>
          </a:endParaRPr>
        </a:p>
      </dgm:t>
    </dgm:pt>
    <dgm:pt modelId="{461868DB-18E8-C342-9946-AFB608BCE4BB}" type="parTrans" cxnId="{D4DBAF66-7FDC-254A-84EB-F51F16C77DE4}">
      <dgm:prSet/>
      <dgm:spPr/>
      <dgm:t>
        <a:bodyPr/>
        <a:lstStyle/>
        <a:p>
          <a:endParaRPr lang="en-US"/>
        </a:p>
      </dgm:t>
    </dgm:pt>
    <dgm:pt modelId="{D7877B9E-F5C1-2844-A439-08165F8F17D1}" type="sibTrans" cxnId="{D4DBAF66-7FDC-254A-84EB-F51F16C77DE4}">
      <dgm:prSet/>
      <dgm:spPr/>
      <dgm:t>
        <a:bodyPr/>
        <a:lstStyle/>
        <a:p>
          <a:endParaRPr lang="en-US"/>
        </a:p>
      </dgm:t>
    </dgm:pt>
    <dgm:pt modelId="{0ADBAC98-DCDB-F542-9F10-73DE63E0F8A1}">
      <dgm:prSet custT="1"/>
      <dgm:spPr/>
      <dgm:t>
        <a:bodyPr/>
        <a:lstStyle/>
        <a:p>
          <a:r>
            <a:rPr lang="en-CA" sz="1800" b="0" i="0" u="none" dirty="0"/>
            <a:t>Collaborate with nurses in all communities and different peoples to obtain photos of skin tears in all skin tones that reflect the diversity of humanity and correspond to the ISTAP Skin Tear Classification Tool</a:t>
          </a:r>
          <a:endParaRPr lang="en-CA" sz="1800" dirty="0">
            <a:latin typeface="Calibri" panose="020F0502020204030204" pitchFamily="34" charset="0"/>
            <a:cs typeface="Calibri" panose="020F0502020204030204" pitchFamily="34" charset="0"/>
          </a:endParaRPr>
        </a:p>
      </dgm:t>
    </dgm:pt>
    <dgm:pt modelId="{831D8243-3B86-4E47-9D3D-4D86731D0B3B}" type="parTrans" cxnId="{DCE2DD5B-FB69-BC45-8E22-10BF3721835B}">
      <dgm:prSet/>
      <dgm:spPr/>
      <dgm:t>
        <a:bodyPr/>
        <a:lstStyle/>
        <a:p>
          <a:endParaRPr lang="en-US"/>
        </a:p>
      </dgm:t>
    </dgm:pt>
    <dgm:pt modelId="{31C3FB71-1735-3D49-908D-BEA3F024F5AE}" type="sibTrans" cxnId="{DCE2DD5B-FB69-BC45-8E22-10BF3721835B}">
      <dgm:prSet/>
      <dgm:spPr/>
      <dgm:t>
        <a:bodyPr/>
        <a:lstStyle/>
        <a:p>
          <a:endParaRPr lang="en-US"/>
        </a:p>
      </dgm:t>
    </dgm:pt>
    <dgm:pt modelId="{7A04EDBE-8982-A349-BDF6-9037ABE76C2A}">
      <dgm:prSet custT="1"/>
      <dgm:spPr/>
      <dgm:t>
        <a:bodyPr/>
        <a:lstStyle/>
        <a:p>
          <a:r>
            <a:rPr lang="en-GB" sz="2400" b="1" dirty="0">
              <a:latin typeface="Montserrat" pitchFamily="2" charset="77"/>
            </a:rPr>
            <a:t>Methodology</a:t>
          </a:r>
          <a:endParaRPr lang="en-CA" sz="2400" dirty="0">
            <a:latin typeface="Calibri" panose="020F0502020204030204" pitchFamily="34" charset="0"/>
            <a:cs typeface="Calibri" panose="020F0502020204030204" pitchFamily="34" charset="0"/>
          </a:endParaRPr>
        </a:p>
      </dgm:t>
    </dgm:pt>
    <dgm:pt modelId="{DEE295BD-44CA-6141-8516-E0639E05DB34}" type="parTrans" cxnId="{3A093ACF-437F-DE49-8C1E-39E1F9A779EF}">
      <dgm:prSet/>
      <dgm:spPr/>
      <dgm:t>
        <a:bodyPr/>
        <a:lstStyle/>
        <a:p>
          <a:endParaRPr lang="en-US"/>
        </a:p>
      </dgm:t>
    </dgm:pt>
    <dgm:pt modelId="{328ADE1F-3E21-6A44-9C60-60C4459B62E0}" type="sibTrans" cxnId="{3A093ACF-437F-DE49-8C1E-39E1F9A779EF}">
      <dgm:prSet/>
      <dgm:spPr/>
      <dgm:t>
        <a:bodyPr/>
        <a:lstStyle/>
        <a:p>
          <a:endParaRPr lang="en-US"/>
        </a:p>
      </dgm:t>
    </dgm:pt>
    <dgm:pt modelId="{E7F2FDCF-ADAE-F94D-8289-88C5BC4BAFAD}" type="pres">
      <dgm:prSet presAssocID="{A2CD132D-3798-AF49-B97F-2C8F22FAA7ED}" presName="linear" presStyleCnt="0">
        <dgm:presLayoutVars>
          <dgm:animLvl val="lvl"/>
          <dgm:resizeHandles val="exact"/>
        </dgm:presLayoutVars>
      </dgm:prSet>
      <dgm:spPr/>
    </dgm:pt>
    <dgm:pt modelId="{0A790668-67CE-DA46-B540-2013A8EB4E4A}" type="pres">
      <dgm:prSet presAssocID="{7A04EDBE-8982-A349-BDF6-9037ABE76C2A}" presName="parentText" presStyleLbl="node1" presStyleIdx="0" presStyleCnt="1" custScaleY="61327" custLinFactNeighborY="-4193">
        <dgm:presLayoutVars>
          <dgm:chMax val="0"/>
          <dgm:bulletEnabled val="1"/>
        </dgm:presLayoutVars>
      </dgm:prSet>
      <dgm:spPr/>
    </dgm:pt>
    <dgm:pt modelId="{45C17D08-89DB-0748-87DF-AF8F7A08A5F6}" type="pres">
      <dgm:prSet presAssocID="{7A04EDBE-8982-A349-BDF6-9037ABE76C2A}" presName="childText" presStyleLbl="revTx" presStyleIdx="0" presStyleCnt="1">
        <dgm:presLayoutVars>
          <dgm:bulletEnabled val="1"/>
        </dgm:presLayoutVars>
      </dgm:prSet>
      <dgm:spPr/>
    </dgm:pt>
  </dgm:ptLst>
  <dgm:cxnLst>
    <dgm:cxn modelId="{93DD2D17-2D5A-304A-BFB3-F2D8F581B737}" type="presOf" srcId="{A2CD132D-3798-AF49-B97F-2C8F22FAA7ED}" destId="{E7F2FDCF-ADAE-F94D-8289-88C5BC4BAFAD}" srcOrd="0" destOrd="0" presId="urn:microsoft.com/office/officeart/2005/8/layout/vList2"/>
    <dgm:cxn modelId="{DCE2DD5B-FB69-BC45-8E22-10BF3721835B}" srcId="{7A04EDBE-8982-A349-BDF6-9037ABE76C2A}" destId="{0ADBAC98-DCDB-F542-9F10-73DE63E0F8A1}" srcOrd="0" destOrd="0" parTransId="{831D8243-3B86-4E47-9D3D-4D86731D0B3B}" sibTransId="{31C3FB71-1735-3D49-908D-BEA3F024F5AE}"/>
    <dgm:cxn modelId="{D4DBAF66-7FDC-254A-84EB-F51F16C77DE4}" srcId="{7A04EDBE-8982-A349-BDF6-9037ABE76C2A}" destId="{973BB5FD-CA59-5D41-912E-FD0E54AB7357}" srcOrd="1" destOrd="0" parTransId="{461868DB-18E8-C342-9946-AFB608BCE4BB}" sibTransId="{D7877B9E-F5C1-2844-A439-08165F8F17D1}"/>
    <dgm:cxn modelId="{C94EDF81-A5E0-414C-89BD-BF2CF8CFC978}" type="presOf" srcId="{7A04EDBE-8982-A349-BDF6-9037ABE76C2A}" destId="{0A790668-67CE-DA46-B540-2013A8EB4E4A}" srcOrd="0" destOrd="0" presId="urn:microsoft.com/office/officeart/2005/8/layout/vList2"/>
    <dgm:cxn modelId="{2430EF9B-2235-DB4C-B0A9-9D843907675F}" type="presOf" srcId="{0ADBAC98-DCDB-F542-9F10-73DE63E0F8A1}" destId="{45C17D08-89DB-0748-87DF-AF8F7A08A5F6}" srcOrd="0" destOrd="0" presId="urn:microsoft.com/office/officeart/2005/8/layout/vList2"/>
    <dgm:cxn modelId="{63E412A7-E778-E045-BB36-DDA5BA3DF4D3}" type="presOf" srcId="{973BB5FD-CA59-5D41-912E-FD0E54AB7357}" destId="{45C17D08-89DB-0748-87DF-AF8F7A08A5F6}" srcOrd="0" destOrd="1" presId="urn:microsoft.com/office/officeart/2005/8/layout/vList2"/>
    <dgm:cxn modelId="{3A093ACF-437F-DE49-8C1E-39E1F9A779EF}" srcId="{A2CD132D-3798-AF49-B97F-2C8F22FAA7ED}" destId="{7A04EDBE-8982-A349-BDF6-9037ABE76C2A}" srcOrd="0" destOrd="0" parTransId="{DEE295BD-44CA-6141-8516-E0639E05DB34}" sibTransId="{328ADE1F-3E21-6A44-9C60-60C4459B62E0}"/>
    <dgm:cxn modelId="{365489E5-68C6-6842-A612-0A77CF0AFE4D}" type="presParOf" srcId="{E7F2FDCF-ADAE-F94D-8289-88C5BC4BAFAD}" destId="{0A790668-67CE-DA46-B540-2013A8EB4E4A}" srcOrd="0" destOrd="0" presId="urn:microsoft.com/office/officeart/2005/8/layout/vList2"/>
    <dgm:cxn modelId="{67C51AA4-B132-BC44-80A1-3473D0C1CD9B}" type="presParOf" srcId="{E7F2FDCF-ADAE-F94D-8289-88C5BC4BAFAD}" destId="{45C17D08-89DB-0748-87DF-AF8F7A08A5F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B92762-D7A8-884B-A351-207CD5E2DC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ECE598-3214-714C-8951-1FB14A0E7FC4}">
      <dgm:prSet custT="1"/>
      <dgm:spPr/>
      <dgm:t>
        <a:bodyPr/>
        <a:lstStyle/>
        <a:p>
          <a:r>
            <a:rPr lang="en-CA" sz="2400" b="1" i="0" dirty="0">
              <a:latin typeface="Montserrat" pitchFamily="2" charset="77"/>
            </a:rPr>
            <a:t>Objective</a:t>
          </a:r>
          <a:r>
            <a:rPr lang="en-CA" sz="2400" b="0" i="0" dirty="0">
              <a:latin typeface="Montserrat" pitchFamily="2" charset="77"/>
            </a:rPr>
            <a:t>:</a:t>
          </a:r>
          <a:endParaRPr lang="en-CA" sz="2400" dirty="0">
            <a:latin typeface="Montserrat" pitchFamily="2" charset="77"/>
          </a:endParaRPr>
        </a:p>
      </dgm:t>
    </dgm:pt>
    <dgm:pt modelId="{5C1ECF1E-8953-B942-B2AE-CCD55BAD34EB}" type="parTrans" cxnId="{16B6D940-A5B0-D44B-949F-09F4735E94AF}">
      <dgm:prSet/>
      <dgm:spPr/>
      <dgm:t>
        <a:bodyPr/>
        <a:lstStyle/>
        <a:p>
          <a:endParaRPr lang="en-US"/>
        </a:p>
      </dgm:t>
    </dgm:pt>
    <dgm:pt modelId="{7EE96206-6DCD-F84A-94B8-C6F30485BB37}" type="sibTrans" cxnId="{16B6D940-A5B0-D44B-949F-09F4735E94AF}">
      <dgm:prSet/>
      <dgm:spPr/>
      <dgm:t>
        <a:bodyPr/>
        <a:lstStyle/>
        <a:p>
          <a:endParaRPr lang="en-US"/>
        </a:p>
      </dgm:t>
    </dgm:pt>
    <dgm:pt modelId="{0A05377D-1919-7441-B83A-B88026E66B02}">
      <dgm:prSet custT="1"/>
      <dgm:spPr/>
      <dgm:t>
        <a:bodyPr/>
        <a:lstStyle/>
        <a:p>
          <a:r>
            <a:rPr lang="en-CA" sz="1800" b="0" i="0" u="none" dirty="0"/>
            <a:t>To provide a culturally safe ISTAP Skin Tear Classification Tool based on the existing validated ISTAP Skin Tear Classification that reflects all skin tones</a:t>
          </a:r>
          <a:endParaRPr lang="en-CA" sz="1800" dirty="0"/>
        </a:p>
      </dgm:t>
    </dgm:pt>
    <dgm:pt modelId="{91495891-606D-EC4E-A942-2B02162A529D}" type="parTrans" cxnId="{8CE4A538-26FA-2F4E-B745-63D9851B0691}">
      <dgm:prSet/>
      <dgm:spPr/>
      <dgm:t>
        <a:bodyPr/>
        <a:lstStyle/>
        <a:p>
          <a:endParaRPr lang="en-US"/>
        </a:p>
      </dgm:t>
    </dgm:pt>
    <dgm:pt modelId="{EBD600D2-5E5D-C845-9149-5340FA09844E}" type="sibTrans" cxnId="{8CE4A538-26FA-2F4E-B745-63D9851B0691}">
      <dgm:prSet/>
      <dgm:spPr/>
      <dgm:t>
        <a:bodyPr/>
        <a:lstStyle/>
        <a:p>
          <a:endParaRPr lang="en-US"/>
        </a:p>
      </dgm:t>
    </dgm:pt>
    <dgm:pt modelId="{852F7258-8B6F-F44A-B8C9-B7375727CEC2}">
      <dgm:prSet custT="1"/>
      <dgm:spPr/>
      <dgm:t>
        <a:bodyPr/>
        <a:lstStyle/>
        <a:p>
          <a:r>
            <a:rPr lang="en-CA" sz="1800" dirty="0"/>
            <a:t>A copy of the original classification tool can be found online at: </a:t>
          </a:r>
          <a:r>
            <a:rPr lang="en-US" sz="1800" dirty="0">
              <a:hlinkClick xmlns:r="http://schemas.openxmlformats.org/officeDocument/2006/relationships" r:id="rId1"/>
            </a:rPr>
            <a:t>www.skintears.org/resources#classification</a:t>
          </a:r>
          <a:r>
            <a:rPr lang="en-US" sz="1800" dirty="0"/>
            <a:t> </a:t>
          </a:r>
          <a:endParaRPr lang="en-CA" sz="1800" dirty="0"/>
        </a:p>
      </dgm:t>
    </dgm:pt>
    <dgm:pt modelId="{CB74A529-82EC-C94E-9908-E36B938B8FAA}" type="parTrans" cxnId="{EDFB6327-DC5A-7B4D-A0EF-9FC1EFF3DEE7}">
      <dgm:prSet/>
      <dgm:spPr/>
      <dgm:t>
        <a:bodyPr/>
        <a:lstStyle/>
        <a:p>
          <a:endParaRPr lang="en-US"/>
        </a:p>
      </dgm:t>
    </dgm:pt>
    <dgm:pt modelId="{91EB94BD-B471-2B48-809C-F7823E64DB2F}" type="sibTrans" cxnId="{EDFB6327-DC5A-7B4D-A0EF-9FC1EFF3DEE7}">
      <dgm:prSet/>
      <dgm:spPr/>
      <dgm:t>
        <a:bodyPr/>
        <a:lstStyle/>
        <a:p>
          <a:endParaRPr lang="en-US"/>
        </a:p>
      </dgm:t>
    </dgm:pt>
    <dgm:pt modelId="{AE96E9A1-F9A9-8643-A0EE-F887E988C181}" type="pres">
      <dgm:prSet presAssocID="{29B92762-D7A8-884B-A351-207CD5E2DC7E}" presName="linear" presStyleCnt="0">
        <dgm:presLayoutVars>
          <dgm:animLvl val="lvl"/>
          <dgm:resizeHandles val="exact"/>
        </dgm:presLayoutVars>
      </dgm:prSet>
      <dgm:spPr/>
    </dgm:pt>
    <dgm:pt modelId="{7ED0F389-A1EB-FA44-B76C-B0F1FB98E047}" type="pres">
      <dgm:prSet presAssocID="{B9ECE598-3214-714C-8951-1FB14A0E7FC4}" presName="parentText" presStyleLbl="node1" presStyleIdx="0" presStyleCnt="1">
        <dgm:presLayoutVars>
          <dgm:chMax val="0"/>
          <dgm:bulletEnabled val="1"/>
        </dgm:presLayoutVars>
      </dgm:prSet>
      <dgm:spPr/>
    </dgm:pt>
    <dgm:pt modelId="{FE65E0E1-5F8B-584B-987F-42CE71C6FEB2}" type="pres">
      <dgm:prSet presAssocID="{B9ECE598-3214-714C-8951-1FB14A0E7FC4}" presName="childText" presStyleLbl="revTx" presStyleIdx="0" presStyleCnt="1" custScaleY="124045">
        <dgm:presLayoutVars>
          <dgm:bulletEnabled val="1"/>
        </dgm:presLayoutVars>
      </dgm:prSet>
      <dgm:spPr/>
    </dgm:pt>
  </dgm:ptLst>
  <dgm:cxnLst>
    <dgm:cxn modelId="{EFD76A03-93AC-2540-9D7A-CA49F262F14C}" type="presOf" srcId="{B9ECE598-3214-714C-8951-1FB14A0E7FC4}" destId="{7ED0F389-A1EB-FA44-B76C-B0F1FB98E047}" srcOrd="0" destOrd="0" presId="urn:microsoft.com/office/officeart/2005/8/layout/vList2"/>
    <dgm:cxn modelId="{EDFB6327-DC5A-7B4D-A0EF-9FC1EFF3DEE7}" srcId="{B9ECE598-3214-714C-8951-1FB14A0E7FC4}" destId="{852F7258-8B6F-F44A-B8C9-B7375727CEC2}" srcOrd="1" destOrd="0" parTransId="{CB74A529-82EC-C94E-9908-E36B938B8FAA}" sibTransId="{91EB94BD-B471-2B48-809C-F7823E64DB2F}"/>
    <dgm:cxn modelId="{8CE4A538-26FA-2F4E-B745-63D9851B0691}" srcId="{B9ECE598-3214-714C-8951-1FB14A0E7FC4}" destId="{0A05377D-1919-7441-B83A-B88026E66B02}" srcOrd="0" destOrd="0" parTransId="{91495891-606D-EC4E-A942-2B02162A529D}" sibTransId="{EBD600D2-5E5D-C845-9149-5340FA09844E}"/>
    <dgm:cxn modelId="{16B6D940-A5B0-D44B-949F-09F4735E94AF}" srcId="{29B92762-D7A8-884B-A351-207CD5E2DC7E}" destId="{B9ECE598-3214-714C-8951-1FB14A0E7FC4}" srcOrd="0" destOrd="0" parTransId="{5C1ECF1E-8953-B942-B2AE-CCD55BAD34EB}" sibTransId="{7EE96206-6DCD-F84A-94B8-C6F30485BB37}"/>
    <dgm:cxn modelId="{1D46C96A-774D-1942-A8D6-F833CA5A4092}" type="presOf" srcId="{29B92762-D7A8-884B-A351-207CD5E2DC7E}" destId="{AE96E9A1-F9A9-8643-A0EE-F887E988C181}" srcOrd="0" destOrd="0" presId="urn:microsoft.com/office/officeart/2005/8/layout/vList2"/>
    <dgm:cxn modelId="{1E5BB8D8-C95C-0D4F-A110-1849B9871EF4}" type="presOf" srcId="{0A05377D-1919-7441-B83A-B88026E66B02}" destId="{FE65E0E1-5F8B-584B-987F-42CE71C6FEB2}" srcOrd="0" destOrd="0" presId="urn:microsoft.com/office/officeart/2005/8/layout/vList2"/>
    <dgm:cxn modelId="{3B2A06F9-C9D2-6446-A360-1A8D3B884147}" type="presOf" srcId="{852F7258-8B6F-F44A-B8C9-B7375727CEC2}" destId="{FE65E0E1-5F8B-584B-987F-42CE71C6FEB2}" srcOrd="0" destOrd="1" presId="urn:microsoft.com/office/officeart/2005/8/layout/vList2"/>
    <dgm:cxn modelId="{2C687656-734B-304D-BEE1-81C6483B9F58}" type="presParOf" srcId="{AE96E9A1-F9A9-8643-A0EE-F887E988C181}" destId="{7ED0F389-A1EB-FA44-B76C-B0F1FB98E047}" srcOrd="0" destOrd="0" presId="urn:microsoft.com/office/officeart/2005/8/layout/vList2"/>
    <dgm:cxn modelId="{5D03CD15-A799-304C-8AEE-DEF0F189D6AF}" type="presParOf" srcId="{AE96E9A1-F9A9-8643-A0EE-F887E988C181}" destId="{FE65E0E1-5F8B-584B-987F-42CE71C6FEB2}"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8994FF-E0B2-CD4B-980A-41A884DAA880}"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B6A837ED-DB10-1E43-BEAA-8E201FB1C7FA}">
      <dgm:prSet/>
      <dgm:spPr/>
      <dgm:t>
        <a:bodyPr/>
        <a:lstStyle/>
        <a:p>
          <a:r>
            <a:rPr lang="en-CA" b="1" dirty="0">
              <a:latin typeface="Montserrat" pitchFamily="2" charset="77"/>
            </a:rPr>
            <a:t>Premier Recognition</a:t>
          </a:r>
          <a:r>
            <a:rPr lang="en-CA" dirty="0">
              <a:latin typeface="Montserrat" pitchFamily="2" charset="77"/>
            </a:rPr>
            <a:t>: </a:t>
          </a:r>
        </a:p>
      </dgm:t>
    </dgm:pt>
    <dgm:pt modelId="{0B7B87D7-5DF7-874B-A3F9-C68DF2DAFF3C}" type="parTrans" cxnId="{A16F6B00-982C-E349-93E2-3EC2BC2DB3F6}">
      <dgm:prSet/>
      <dgm:spPr/>
      <dgm:t>
        <a:bodyPr/>
        <a:lstStyle/>
        <a:p>
          <a:endParaRPr lang="en-US"/>
        </a:p>
      </dgm:t>
    </dgm:pt>
    <dgm:pt modelId="{A171470B-F281-8248-8CCE-7609FD5378CB}" type="sibTrans" cxnId="{A16F6B00-982C-E349-93E2-3EC2BC2DB3F6}">
      <dgm:prSet/>
      <dgm:spPr/>
      <dgm:t>
        <a:bodyPr/>
        <a:lstStyle/>
        <a:p>
          <a:endParaRPr lang="en-US"/>
        </a:p>
      </dgm:t>
    </dgm:pt>
    <dgm:pt modelId="{C8E7E52E-5D5A-7A42-A7E5-7E889918E6B0}">
      <dgm:prSet/>
      <dgm:spPr/>
      <dgm:t>
        <a:bodyPr/>
        <a:lstStyle/>
        <a:p>
          <a:r>
            <a:rPr lang="en-CA" dirty="0"/>
            <a:t>Be prominently acknowledged as a sponsor of this culturally safe skin tear classification tool for people with darker skin tones.</a:t>
          </a:r>
        </a:p>
      </dgm:t>
    </dgm:pt>
    <dgm:pt modelId="{CCF3F165-2215-6F4D-95D9-58F0F622DDF3}" type="parTrans" cxnId="{35C542A5-6816-1F4E-A305-1734D52B49C9}">
      <dgm:prSet/>
      <dgm:spPr/>
      <dgm:t>
        <a:bodyPr/>
        <a:lstStyle/>
        <a:p>
          <a:endParaRPr lang="en-US"/>
        </a:p>
      </dgm:t>
    </dgm:pt>
    <dgm:pt modelId="{8B27F511-884D-6542-8FCF-D5877461DDBD}" type="sibTrans" cxnId="{35C542A5-6816-1F4E-A305-1734D52B49C9}">
      <dgm:prSet/>
      <dgm:spPr/>
      <dgm:t>
        <a:bodyPr/>
        <a:lstStyle/>
        <a:p>
          <a:endParaRPr lang="en-US"/>
        </a:p>
      </dgm:t>
    </dgm:pt>
    <dgm:pt modelId="{37CBE77E-F0F0-8142-97B5-656BFDD6DDCD}">
      <dgm:prSet/>
      <dgm:spPr/>
      <dgm:t>
        <a:bodyPr/>
        <a:lstStyle/>
        <a:p>
          <a:r>
            <a:rPr lang="en-CA" b="1" dirty="0">
              <a:latin typeface="Montserrat" pitchFamily="2" charset="77"/>
            </a:rPr>
            <a:t>Showcase Commitment</a:t>
          </a:r>
          <a:r>
            <a:rPr lang="en-CA" dirty="0">
              <a:latin typeface="Montserrat" pitchFamily="2" charset="77"/>
            </a:rPr>
            <a:t>: </a:t>
          </a:r>
        </a:p>
      </dgm:t>
    </dgm:pt>
    <dgm:pt modelId="{9BECF8F5-16AD-3545-8A01-D623DF93D3FF}" type="parTrans" cxnId="{3BEEBCC6-768D-5447-A1C0-FD8D8A760BE9}">
      <dgm:prSet/>
      <dgm:spPr/>
      <dgm:t>
        <a:bodyPr/>
        <a:lstStyle/>
        <a:p>
          <a:endParaRPr lang="en-US"/>
        </a:p>
      </dgm:t>
    </dgm:pt>
    <dgm:pt modelId="{F1CDDFD9-BBF3-B84B-8D87-EEFFDBF22B45}" type="sibTrans" cxnId="{3BEEBCC6-768D-5447-A1C0-FD8D8A760BE9}">
      <dgm:prSet/>
      <dgm:spPr/>
      <dgm:t>
        <a:bodyPr/>
        <a:lstStyle/>
        <a:p>
          <a:endParaRPr lang="en-US"/>
        </a:p>
      </dgm:t>
    </dgm:pt>
    <dgm:pt modelId="{AEE94866-332B-D04A-8EA2-89A60C67EE1A}">
      <dgm:prSet/>
      <dgm:spPr/>
      <dgm:t>
        <a:bodyPr/>
        <a:lstStyle/>
        <a:p>
          <a:r>
            <a:rPr lang="en-CA" dirty="0"/>
            <a:t>Highlight your company's dedication to advancing skin tear prevention and management strategies for people of all skin tones</a:t>
          </a:r>
        </a:p>
      </dgm:t>
    </dgm:pt>
    <dgm:pt modelId="{854DA150-2930-7B47-8BF0-E473945DFBF0}" type="parTrans" cxnId="{94DF68C2-96A1-CF43-A3D6-F3CA8CA43658}">
      <dgm:prSet/>
      <dgm:spPr/>
      <dgm:t>
        <a:bodyPr/>
        <a:lstStyle/>
        <a:p>
          <a:endParaRPr lang="en-US"/>
        </a:p>
      </dgm:t>
    </dgm:pt>
    <dgm:pt modelId="{F763843E-03BB-D243-8B63-87589D359F48}" type="sibTrans" cxnId="{94DF68C2-96A1-CF43-A3D6-F3CA8CA43658}">
      <dgm:prSet/>
      <dgm:spPr/>
      <dgm:t>
        <a:bodyPr/>
        <a:lstStyle/>
        <a:p>
          <a:endParaRPr lang="en-US"/>
        </a:p>
      </dgm:t>
    </dgm:pt>
    <dgm:pt modelId="{92E9CF5C-879A-1048-81B6-36A7A4011E0B}">
      <dgm:prSet/>
      <dgm:spPr/>
      <dgm:t>
        <a:bodyPr/>
        <a:lstStyle/>
        <a:p>
          <a:r>
            <a:rPr lang="en-CA" b="1" dirty="0">
              <a:latin typeface="Montserrat" pitchFamily="2" charset="77"/>
            </a:rPr>
            <a:t>Strengthen Reputation</a:t>
          </a:r>
          <a:r>
            <a:rPr lang="en-CA" dirty="0">
              <a:latin typeface="Montserrat" pitchFamily="2" charset="77"/>
            </a:rPr>
            <a:t>: </a:t>
          </a:r>
        </a:p>
      </dgm:t>
    </dgm:pt>
    <dgm:pt modelId="{A069AB79-3B18-D84B-B3F8-5E98CE372362}" type="parTrans" cxnId="{CB983AE6-10F3-3C48-98F3-B7CCEB17E102}">
      <dgm:prSet/>
      <dgm:spPr/>
      <dgm:t>
        <a:bodyPr/>
        <a:lstStyle/>
        <a:p>
          <a:endParaRPr lang="en-US"/>
        </a:p>
      </dgm:t>
    </dgm:pt>
    <dgm:pt modelId="{DF9D1A3C-C16C-3249-A903-28A097CCCD05}" type="sibTrans" cxnId="{CB983AE6-10F3-3C48-98F3-B7CCEB17E102}">
      <dgm:prSet/>
      <dgm:spPr/>
      <dgm:t>
        <a:bodyPr/>
        <a:lstStyle/>
        <a:p>
          <a:endParaRPr lang="en-US"/>
        </a:p>
      </dgm:t>
    </dgm:pt>
    <dgm:pt modelId="{283316F4-1EA9-424E-8BE3-342592877A65}">
      <dgm:prSet/>
      <dgm:spPr/>
      <dgm:t>
        <a:bodyPr/>
        <a:lstStyle/>
        <a:p>
          <a:r>
            <a:rPr lang="en-CA" dirty="0"/>
            <a:t>Enhance your company's brand recognition and credibility.</a:t>
          </a:r>
        </a:p>
      </dgm:t>
    </dgm:pt>
    <dgm:pt modelId="{FC5FEDE2-17C9-1647-8B9F-5745E63BEA61}" type="parTrans" cxnId="{FDD4A8F4-618A-8341-91CB-BF640F01A19E}">
      <dgm:prSet/>
      <dgm:spPr/>
      <dgm:t>
        <a:bodyPr/>
        <a:lstStyle/>
        <a:p>
          <a:endParaRPr lang="en-US"/>
        </a:p>
      </dgm:t>
    </dgm:pt>
    <dgm:pt modelId="{C88FC116-B9EB-9143-B2DE-4CBF8439E1BC}" type="sibTrans" cxnId="{FDD4A8F4-618A-8341-91CB-BF640F01A19E}">
      <dgm:prSet/>
      <dgm:spPr/>
      <dgm:t>
        <a:bodyPr/>
        <a:lstStyle/>
        <a:p>
          <a:endParaRPr lang="en-US"/>
        </a:p>
      </dgm:t>
    </dgm:pt>
    <dgm:pt modelId="{1FC35AF4-F975-1E45-905E-A702C563228A}" type="pres">
      <dgm:prSet presAssocID="{2F8994FF-E0B2-CD4B-980A-41A884DAA880}" presName="Name0" presStyleCnt="0">
        <dgm:presLayoutVars>
          <dgm:dir/>
          <dgm:resizeHandles val="exact"/>
        </dgm:presLayoutVars>
      </dgm:prSet>
      <dgm:spPr/>
    </dgm:pt>
    <dgm:pt modelId="{59FD3448-152C-5F43-8F44-C84A46D5B00D}" type="pres">
      <dgm:prSet presAssocID="{B6A837ED-DB10-1E43-BEAA-8E201FB1C7FA}" presName="node" presStyleLbl="node1" presStyleIdx="0" presStyleCnt="3">
        <dgm:presLayoutVars>
          <dgm:bulletEnabled val="1"/>
        </dgm:presLayoutVars>
      </dgm:prSet>
      <dgm:spPr/>
    </dgm:pt>
    <dgm:pt modelId="{C9FC1B8C-F932-B849-A696-3933C3549A4C}" type="pres">
      <dgm:prSet presAssocID="{A171470B-F281-8248-8CCE-7609FD5378CB}" presName="sibTrans" presStyleCnt="0"/>
      <dgm:spPr/>
    </dgm:pt>
    <dgm:pt modelId="{AAA0ADC6-578A-2840-B160-A3E00C901088}" type="pres">
      <dgm:prSet presAssocID="{37CBE77E-F0F0-8142-97B5-656BFDD6DDCD}" presName="node" presStyleLbl="node1" presStyleIdx="1" presStyleCnt="3">
        <dgm:presLayoutVars>
          <dgm:bulletEnabled val="1"/>
        </dgm:presLayoutVars>
      </dgm:prSet>
      <dgm:spPr/>
    </dgm:pt>
    <dgm:pt modelId="{37CB7059-A1EE-3148-8C86-56C02771D8CE}" type="pres">
      <dgm:prSet presAssocID="{F1CDDFD9-BBF3-B84B-8D87-EEFFDBF22B45}" presName="sibTrans" presStyleCnt="0"/>
      <dgm:spPr/>
    </dgm:pt>
    <dgm:pt modelId="{42BA959E-E37F-A442-AA02-397661494425}" type="pres">
      <dgm:prSet presAssocID="{92E9CF5C-879A-1048-81B6-36A7A4011E0B}" presName="node" presStyleLbl="node1" presStyleIdx="2" presStyleCnt="3">
        <dgm:presLayoutVars>
          <dgm:bulletEnabled val="1"/>
        </dgm:presLayoutVars>
      </dgm:prSet>
      <dgm:spPr/>
    </dgm:pt>
  </dgm:ptLst>
  <dgm:cxnLst>
    <dgm:cxn modelId="{A16F6B00-982C-E349-93E2-3EC2BC2DB3F6}" srcId="{2F8994FF-E0B2-CD4B-980A-41A884DAA880}" destId="{B6A837ED-DB10-1E43-BEAA-8E201FB1C7FA}" srcOrd="0" destOrd="0" parTransId="{0B7B87D7-5DF7-874B-A3F9-C68DF2DAFF3C}" sibTransId="{A171470B-F281-8248-8CCE-7609FD5378CB}"/>
    <dgm:cxn modelId="{908AFF27-34F3-5E48-B18F-953C25F1C03F}" type="presOf" srcId="{B6A837ED-DB10-1E43-BEAA-8E201FB1C7FA}" destId="{59FD3448-152C-5F43-8F44-C84A46D5B00D}" srcOrd="0" destOrd="0" presId="urn:microsoft.com/office/officeart/2005/8/layout/hList6"/>
    <dgm:cxn modelId="{E634464D-083D-7649-AA3E-4ADDB1E6FA49}" type="presOf" srcId="{92E9CF5C-879A-1048-81B6-36A7A4011E0B}" destId="{42BA959E-E37F-A442-AA02-397661494425}" srcOrd="0" destOrd="0" presId="urn:microsoft.com/office/officeart/2005/8/layout/hList6"/>
    <dgm:cxn modelId="{55D8964E-1C45-AA4A-BABB-26578C042786}" type="presOf" srcId="{2F8994FF-E0B2-CD4B-980A-41A884DAA880}" destId="{1FC35AF4-F975-1E45-905E-A702C563228A}" srcOrd="0" destOrd="0" presId="urn:microsoft.com/office/officeart/2005/8/layout/hList6"/>
    <dgm:cxn modelId="{F2CA7052-9D4F-E147-A3B3-595A8CE641C6}" type="presOf" srcId="{283316F4-1EA9-424E-8BE3-342592877A65}" destId="{42BA959E-E37F-A442-AA02-397661494425}" srcOrd="0" destOrd="1" presId="urn:microsoft.com/office/officeart/2005/8/layout/hList6"/>
    <dgm:cxn modelId="{45061C98-BC98-3D45-913C-949764A9A6AF}" type="presOf" srcId="{AEE94866-332B-D04A-8EA2-89A60C67EE1A}" destId="{AAA0ADC6-578A-2840-B160-A3E00C901088}" srcOrd="0" destOrd="1" presId="urn:microsoft.com/office/officeart/2005/8/layout/hList6"/>
    <dgm:cxn modelId="{35C542A5-6816-1F4E-A305-1734D52B49C9}" srcId="{B6A837ED-DB10-1E43-BEAA-8E201FB1C7FA}" destId="{C8E7E52E-5D5A-7A42-A7E5-7E889918E6B0}" srcOrd="0" destOrd="0" parTransId="{CCF3F165-2215-6F4D-95D9-58F0F622DDF3}" sibTransId="{8B27F511-884D-6542-8FCF-D5877461DDBD}"/>
    <dgm:cxn modelId="{9D6586B7-545C-1B48-A0F4-49FA6CCF37DB}" type="presOf" srcId="{C8E7E52E-5D5A-7A42-A7E5-7E889918E6B0}" destId="{59FD3448-152C-5F43-8F44-C84A46D5B00D}" srcOrd="0" destOrd="1" presId="urn:microsoft.com/office/officeart/2005/8/layout/hList6"/>
    <dgm:cxn modelId="{94DF68C2-96A1-CF43-A3D6-F3CA8CA43658}" srcId="{37CBE77E-F0F0-8142-97B5-656BFDD6DDCD}" destId="{AEE94866-332B-D04A-8EA2-89A60C67EE1A}" srcOrd="0" destOrd="0" parTransId="{854DA150-2930-7B47-8BF0-E473945DFBF0}" sibTransId="{F763843E-03BB-D243-8B63-87589D359F48}"/>
    <dgm:cxn modelId="{3BEEBCC6-768D-5447-A1C0-FD8D8A760BE9}" srcId="{2F8994FF-E0B2-CD4B-980A-41A884DAA880}" destId="{37CBE77E-F0F0-8142-97B5-656BFDD6DDCD}" srcOrd="1" destOrd="0" parTransId="{9BECF8F5-16AD-3545-8A01-D623DF93D3FF}" sibTransId="{F1CDDFD9-BBF3-B84B-8D87-EEFFDBF22B45}"/>
    <dgm:cxn modelId="{D92911CF-9651-D94A-AB78-D9EF2B4E208F}" type="presOf" srcId="{37CBE77E-F0F0-8142-97B5-656BFDD6DDCD}" destId="{AAA0ADC6-578A-2840-B160-A3E00C901088}" srcOrd="0" destOrd="0" presId="urn:microsoft.com/office/officeart/2005/8/layout/hList6"/>
    <dgm:cxn modelId="{CB983AE6-10F3-3C48-98F3-B7CCEB17E102}" srcId="{2F8994FF-E0B2-CD4B-980A-41A884DAA880}" destId="{92E9CF5C-879A-1048-81B6-36A7A4011E0B}" srcOrd="2" destOrd="0" parTransId="{A069AB79-3B18-D84B-B3F8-5E98CE372362}" sibTransId="{DF9D1A3C-C16C-3249-A903-28A097CCCD05}"/>
    <dgm:cxn modelId="{FDD4A8F4-618A-8341-91CB-BF640F01A19E}" srcId="{92E9CF5C-879A-1048-81B6-36A7A4011E0B}" destId="{283316F4-1EA9-424E-8BE3-342592877A65}" srcOrd="0" destOrd="0" parTransId="{FC5FEDE2-17C9-1647-8B9F-5745E63BEA61}" sibTransId="{C88FC116-B9EB-9143-B2DE-4CBF8439E1BC}"/>
    <dgm:cxn modelId="{714498AD-160E-E64D-B4A2-E95751C5A65E}" type="presParOf" srcId="{1FC35AF4-F975-1E45-905E-A702C563228A}" destId="{59FD3448-152C-5F43-8F44-C84A46D5B00D}" srcOrd="0" destOrd="0" presId="urn:microsoft.com/office/officeart/2005/8/layout/hList6"/>
    <dgm:cxn modelId="{09A6E44F-821C-4549-8275-6B309BCF6699}" type="presParOf" srcId="{1FC35AF4-F975-1E45-905E-A702C563228A}" destId="{C9FC1B8C-F932-B849-A696-3933C3549A4C}" srcOrd="1" destOrd="0" presId="urn:microsoft.com/office/officeart/2005/8/layout/hList6"/>
    <dgm:cxn modelId="{D9446BB2-0B6E-2B46-B4F7-F8B97DAE61AF}" type="presParOf" srcId="{1FC35AF4-F975-1E45-905E-A702C563228A}" destId="{AAA0ADC6-578A-2840-B160-A3E00C901088}" srcOrd="2" destOrd="0" presId="urn:microsoft.com/office/officeart/2005/8/layout/hList6"/>
    <dgm:cxn modelId="{3EF08304-5376-4A41-8F00-31EF076F7AE5}" type="presParOf" srcId="{1FC35AF4-F975-1E45-905E-A702C563228A}" destId="{37CB7059-A1EE-3148-8C86-56C02771D8CE}" srcOrd="3" destOrd="0" presId="urn:microsoft.com/office/officeart/2005/8/layout/hList6"/>
    <dgm:cxn modelId="{517D90EB-686A-A14B-B7A3-45352A3C6EAA}" type="presParOf" srcId="{1FC35AF4-F975-1E45-905E-A702C563228A}" destId="{42BA959E-E37F-A442-AA02-397661494425}"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CD132D-3798-AF49-B97F-2C8F22FAA7E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73BB5FD-CA59-5D41-912E-FD0E54AB7357}">
      <dgm:prSet custT="1"/>
      <dgm:spPr/>
      <dgm:t>
        <a:bodyPr/>
        <a:lstStyle/>
        <a:p>
          <a:r>
            <a:rPr lang="en-CA" sz="1600" b="0" i="0" u="none" dirty="0">
              <a:latin typeface="Calibri" panose="020F0502020204030204" pitchFamily="34" charset="0"/>
              <a:cs typeface="Calibri" panose="020F0502020204030204" pitchFamily="34" charset="0"/>
            </a:rPr>
            <a:t>Once images are received, key members of the ISTAP Board will validate the classification of skin tear pictures of different indigenous skin tones against the original tool</a:t>
          </a:r>
          <a:endParaRPr lang="en-CA" sz="1600" dirty="0">
            <a:latin typeface="Calibri" panose="020F0502020204030204" pitchFamily="34" charset="0"/>
            <a:cs typeface="Calibri" panose="020F0502020204030204" pitchFamily="34" charset="0"/>
          </a:endParaRPr>
        </a:p>
      </dgm:t>
    </dgm:pt>
    <dgm:pt modelId="{461868DB-18E8-C342-9946-AFB608BCE4BB}" type="parTrans" cxnId="{D4DBAF66-7FDC-254A-84EB-F51F16C77DE4}">
      <dgm:prSet/>
      <dgm:spPr/>
      <dgm:t>
        <a:bodyPr/>
        <a:lstStyle/>
        <a:p>
          <a:endParaRPr lang="en-US"/>
        </a:p>
      </dgm:t>
    </dgm:pt>
    <dgm:pt modelId="{D7877B9E-F5C1-2844-A439-08165F8F17D1}" type="sibTrans" cxnId="{D4DBAF66-7FDC-254A-84EB-F51F16C77DE4}">
      <dgm:prSet/>
      <dgm:spPr/>
      <dgm:t>
        <a:bodyPr/>
        <a:lstStyle/>
        <a:p>
          <a:endParaRPr lang="en-US"/>
        </a:p>
      </dgm:t>
    </dgm:pt>
    <dgm:pt modelId="{0ADBAC98-DCDB-F542-9F10-73DE63E0F8A1}">
      <dgm:prSet custT="1"/>
      <dgm:spPr/>
      <dgm:t>
        <a:bodyPr/>
        <a:lstStyle/>
        <a:p>
          <a:r>
            <a:rPr lang="en-CA" sz="1600" dirty="0">
              <a:latin typeface="Calibri" panose="020F0502020204030204" pitchFamily="34" charset="0"/>
              <a:cs typeface="Calibri" panose="020F0502020204030204" pitchFamily="34" charset="0"/>
            </a:rPr>
            <a:t>Work with key partners, including nurses in indigenous communities across Canada, to obtain photos of skin tears in Indigenous skin that match the classification images in the </a:t>
          </a:r>
          <a:r>
            <a:rPr lang="en-CA" sz="1600" b="0" i="0" u="none" dirty="0">
              <a:latin typeface="Calibri" panose="020F0502020204030204" pitchFamily="34" charset="0"/>
              <a:cs typeface="Calibri" panose="020F0502020204030204" pitchFamily="34" charset="0"/>
            </a:rPr>
            <a:t>ISTAP Skin Tear Classification Tool.</a:t>
          </a:r>
          <a:endParaRPr lang="en-CA" sz="1600" dirty="0">
            <a:latin typeface="Calibri" panose="020F0502020204030204" pitchFamily="34" charset="0"/>
            <a:cs typeface="Calibri" panose="020F0502020204030204" pitchFamily="34" charset="0"/>
          </a:endParaRPr>
        </a:p>
      </dgm:t>
    </dgm:pt>
    <dgm:pt modelId="{831D8243-3B86-4E47-9D3D-4D86731D0B3B}" type="parTrans" cxnId="{DCE2DD5B-FB69-BC45-8E22-10BF3721835B}">
      <dgm:prSet/>
      <dgm:spPr/>
      <dgm:t>
        <a:bodyPr/>
        <a:lstStyle/>
        <a:p>
          <a:endParaRPr lang="en-US"/>
        </a:p>
      </dgm:t>
    </dgm:pt>
    <dgm:pt modelId="{31C3FB71-1735-3D49-908D-BEA3F024F5AE}" type="sibTrans" cxnId="{DCE2DD5B-FB69-BC45-8E22-10BF3721835B}">
      <dgm:prSet/>
      <dgm:spPr/>
      <dgm:t>
        <a:bodyPr/>
        <a:lstStyle/>
        <a:p>
          <a:endParaRPr lang="en-US"/>
        </a:p>
      </dgm:t>
    </dgm:pt>
    <dgm:pt modelId="{7A04EDBE-8982-A349-BDF6-9037ABE76C2A}">
      <dgm:prSet custT="1"/>
      <dgm:spPr/>
      <dgm:t>
        <a:bodyPr/>
        <a:lstStyle/>
        <a:p>
          <a:r>
            <a:rPr lang="en-GB" sz="2400" b="1" dirty="0">
              <a:latin typeface="Montserrat" pitchFamily="2" charset="77"/>
            </a:rPr>
            <a:t>Methodology</a:t>
          </a:r>
          <a:endParaRPr lang="en-CA" sz="2400" dirty="0">
            <a:latin typeface="Calibri" panose="020F0502020204030204" pitchFamily="34" charset="0"/>
            <a:cs typeface="Calibri" panose="020F0502020204030204" pitchFamily="34" charset="0"/>
          </a:endParaRPr>
        </a:p>
      </dgm:t>
    </dgm:pt>
    <dgm:pt modelId="{DEE295BD-44CA-6141-8516-E0639E05DB34}" type="parTrans" cxnId="{3A093ACF-437F-DE49-8C1E-39E1F9A779EF}">
      <dgm:prSet/>
      <dgm:spPr/>
      <dgm:t>
        <a:bodyPr/>
        <a:lstStyle/>
        <a:p>
          <a:endParaRPr lang="en-US"/>
        </a:p>
      </dgm:t>
    </dgm:pt>
    <dgm:pt modelId="{328ADE1F-3E21-6A44-9C60-60C4459B62E0}" type="sibTrans" cxnId="{3A093ACF-437F-DE49-8C1E-39E1F9A779EF}">
      <dgm:prSet/>
      <dgm:spPr/>
      <dgm:t>
        <a:bodyPr/>
        <a:lstStyle/>
        <a:p>
          <a:endParaRPr lang="en-US"/>
        </a:p>
      </dgm:t>
    </dgm:pt>
    <dgm:pt modelId="{673698D1-2B5F-954D-99D9-4E180E9A8D20}">
      <dgm:prSet custT="1"/>
      <dgm:spPr/>
      <dgm:t>
        <a:bodyPr/>
        <a:lstStyle/>
        <a:p>
          <a:r>
            <a:rPr lang="en-CA" sz="1600" dirty="0"/>
            <a:t>A new tool will be developed in conjunction with the NSWOCC Indigenous Health Core Program members to ensure that it is culturally safe and relevant to Indigenous people. </a:t>
          </a:r>
          <a:endParaRPr lang="en-CA" sz="1600" dirty="0">
            <a:latin typeface="Calibri" panose="020F0502020204030204" pitchFamily="34" charset="0"/>
            <a:cs typeface="Calibri" panose="020F0502020204030204" pitchFamily="34" charset="0"/>
          </a:endParaRPr>
        </a:p>
      </dgm:t>
    </dgm:pt>
    <dgm:pt modelId="{BB50771D-595D-AA47-B70C-2B3EAC23A05E}" type="parTrans" cxnId="{41981CAA-D54B-064B-A3DA-E51FD1E0F829}">
      <dgm:prSet/>
      <dgm:spPr/>
      <dgm:t>
        <a:bodyPr/>
        <a:lstStyle/>
        <a:p>
          <a:endParaRPr lang="en-US"/>
        </a:p>
      </dgm:t>
    </dgm:pt>
    <dgm:pt modelId="{39335AFF-2A54-7C44-8A6C-71E8EAA816B4}" type="sibTrans" cxnId="{41981CAA-D54B-064B-A3DA-E51FD1E0F829}">
      <dgm:prSet/>
      <dgm:spPr/>
      <dgm:t>
        <a:bodyPr/>
        <a:lstStyle/>
        <a:p>
          <a:endParaRPr lang="en-US"/>
        </a:p>
      </dgm:t>
    </dgm:pt>
    <dgm:pt modelId="{E7F2FDCF-ADAE-F94D-8289-88C5BC4BAFAD}" type="pres">
      <dgm:prSet presAssocID="{A2CD132D-3798-AF49-B97F-2C8F22FAA7ED}" presName="linear" presStyleCnt="0">
        <dgm:presLayoutVars>
          <dgm:animLvl val="lvl"/>
          <dgm:resizeHandles val="exact"/>
        </dgm:presLayoutVars>
      </dgm:prSet>
      <dgm:spPr/>
    </dgm:pt>
    <dgm:pt modelId="{0A790668-67CE-DA46-B540-2013A8EB4E4A}" type="pres">
      <dgm:prSet presAssocID="{7A04EDBE-8982-A349-BDF6-9037ABE76C2A}" presName="parentText" presStyleLbl="node1" presStyleIdx="0" presStyleCnt="1" custScaleY="52345" custLinFactNeighborX="0" custLinFactNeighborY="-8443">
        <dgm:presLayoutVars>
          <dgm:chMax val="0"/>
          <dgm:bulletEnabled val="1"/>
        </dgm:presLayoutVars>
      </dgm:prSet>
      <dgm:spPr/>
    </dgm:pt>
    <dgm:pt modelId="{45C17D08-89DB-0748-87DF-AF8F7A08A5F6}" type="pres">
      <dgm:prSet presAssocID="{7A04EDBE-8982-A349-BDF6-9037ABE76C2A}" presName="childText" presStyleLbl="revTx" presStyleIdx="0" presStyleCnt="1">
        <dgm:presLayoutVars>
          <dgm:bulletEnabled val="1"/>
        </dgm:presLayoutVars>
      </dgm:prSet>
      <dgm:spPr/>
    </dgm:pt>
  </dgm:ptLst>
  <dgm:cxnLst>
    <dgm:cxn modelId="{DF554002-47C5-3141-9767-AD4C53ADAB8E}" type="presOf" srcId="{673698D1-2B5F-954D-99D9-4E180E9A8D20}" destId="{45C17D08-89DB-0748-87DF-AF8F7A08A5F6}" srcOrd="0" destOrd="2" presId="urn:microsoft.com/office/officeart/2005/8/layout/vList2"/>
    <dgm:cxn modelId="{93DD2D17-2D5A-304A-BFB3-F2D8F581B737}" type="presOf" srcId="{A2CD132D-3798-AF49-B97F-2C8F22FAA7ED}" destId="{E7F2FDCF-ADAE-F94D-8289-88C5BC4BAFAD}" srcOrd="0" destOrd="0" presId="urn:microsoft.com/office/officeart/2005/8/layout/vList2"/>
    <dgm:cxn modelId="{DCE2DD5B-FB69-BC45-8E22-10BF3721835B}" srcId="{7A04EDBE-8982-A349-BDF6-9037ABE76C2A}" destId="{0ADBAC98-DCDB-F542-9F10-73DE63E0F8A1}" srcOrd="0" destOrd="0" parTransId="{831D8243-3B86-4E47-9D3D-4D86731D0B3B}" sibTransId="{31C3FB71-1735-3D49-908D-BEA3F024F5AE}"/>
    <dgm:cxn modelId="{D4DBAF66-7FDC-254A-84EB-F51F16C77DE4}" srcId="{7A04EDBE-8982-A349-BDF6-9037ABE76C2A}" destId="{973BB5FD-CA59-5D41-912E-FD0E54AB7357}" srcOrd="1" destOrd="0" parTransId="{461868DB-18E8-C342-9946-AFB608BCE4BB}" sibTransId="{D7877B9E-F5C1-2844-A439-08165F8F17D1}"/>
    <dgm:cxn modelId="{C94EDF81-A5E0-414C-89BD-BF2CF8CFC978}" type="presOf" srcId="{7A04EDBE-8982-A349-BDF6-9037ABE76C2A}" destId="{0A790668-67CE-DA46-B540-2013A8EB4E4A}" srcOrd="0" destOrd="0" presId="urn:microsoft.com/office/officeart/2005/8/layout/vList2"/>
    <dgm:cxn modelId="{2430EF9B-2235-DB4C-B0A9-9D843907675F}" type="presOf" srcId="{0ADBAC98-DCDB-F542-9F10-73DE63E0F8A1}" destId="{45C17D08-89DB-0748-87DF-AF8F7A08A5F6}" srcOrd="0" destOrd="0" presId="urn:microsoft.com/office/officeart/2005/8/layout/vList2"/>
    <dgm:cxn modelId="{63E412A7-E778-E045-BB36-DDA5BA3DF4D3}" type="presOf" srcId="{973BB5FD-CA59-5D41-912E-FD0E54AB7357}" destId="{45C17D08-89DB-0748-87DF-AF8F7A08A5F6}" srcOrd="0" destOrd="1" presId="urn:microsoft.com/office/officeart/2005/8/layout/vList2"/>
    <dgm:cxn modelId="{41981CAA-D54B-064B-A3DA-E51FD1E0F829}" srcId="{7A04EDBE-8982-A349-BDF6-9037ABE76C2A}" destId="{673698D1-2B5F-954D-99D9-4E180E9A8D20}" srcOrd="2" destOrd="0" parTransId="{BB50771D-595D-AA47-B70C-2B3EAC23A05E}" sibTransId="{39335AFF-2A54-7C44-8A6C-71E8EAA816B4}"/>
    <dgm:cxn modelId="{3A093ACF-437F-DE49-8C1E-39E1F9A779EF}" srcId="{A2CD132D-3798-AF49-B97F-2C8F22FAA7ED}" destId="{7A04EDBE-8982-A349-BDF6-9037ABE76C2A}" srcOrd="0" destOrd="0" parTransId="{DEE295BD-44CA-6141-8516-E0639E05DB34}" sibTransId="{328ADE1F-3E21-6A44-9C60-60C4459B62E0}"/>
    <dgm:cxn modelId="{365489E5-68C6-6842-A612-0A77CF0AFE4D}" type="presParOf" srcId="{E7F2FDCF-ADAE-F94D-8289-88C5BC4BAFAD}" destId="{0A790668-67CE-DA46-B540-2013A8EB4E4A}" srcOrd="0" destOrd="0" presId="urn:microsoft.com/office/officeart/2005/8/layout/vList2"/>
    <dgm:cxn modelId="{67C51AA4-B132-BC44-80A1-3473D0C1CD9B}" type="presParOf" srcId="{E7F2FDCF-ADAE-F94D-8289-88C5BC4BAFAD}" destId="{45C17D08-89DB-0748-87DF-AF8F7A08A5F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B92762-D7A8-884B-A351-207CD5E2DC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ECE598-3214-714C-8951-1FB14A0E7FC4}">
      <dgm:prSet custT="1"/>
      <dgm:spPr/>
      <dgm:t>
        <a:bodyPr/>
        <a:lstStyle/>
        <a:p>
          <a:r>
            <a:rPr lang="en-CA" sz="2400" b="1" i="0" dirty="0">
              <a:latin typeface="Montserrat" pitchFamily="2" charset="77"/>
            </a:rPr>
            <a:t>Objective</a:t>
          </a:r>
          <a:r>
            <a:rPr lang="en-CA" sz="2400" b="0" i="0" dirty="0">
              <a:latin typeface="Montserrat" pitchFamily="2" charset="77"/>
            </a:rPr>
            <a:t>:</a:t>
          </a:r>
          <a:endParaRPr lang="en-CA" sz="2400" dirty="0">
            <a:latin typeface="Montserrat" pitchFamily="2" charset="77"/>
          </a:endParaRPr>
        </a:p>
      </dgm:t>
    </dgm:pt>
    <dgm:pt modelId="{5C1ECF1E-8953-B942-B2AE-CCD55BAD34EB}" type="parTrans" cxnId="{16B6D940-A5B0-D44B-949F-09F4735E94AF}">
      <dgm:prSet/>
      <dgm:spPr/>
      <dgm:t>
        <a:bodyPr/>
        <a:lstStyle/>
        <a:p>
          <a:endParaRPr lang="en-US"/>
        </a:p>
      </dgm:t>
    </dgm:pt>
    <dgm:pt modelId="{7EE96206-6DCD-F84A-94B8-C6F30485BB37}" type="sibTrans" cxnId="{16B6D940-A5B0-D44B-949F-09F4735E94AF}">
      <dgm:prSet/>
      <dgm:spPr/>
      <dgm:t>
        <a:bodyPr/>
        <a:lstStyle/>
        <a:p>
          <a:endParaRPr lang="en-US"/>
        </a:p>
      </dgm:t>
    </dgm:pt>
    <dgm:pt modelId="{0A05377D-1919-7441-B83A-B88026E66B02}">
      <dgm:prSet custT="1"/>
      <dgm:spPr/>
      <dgm:t>
        <a:bodyPr/>
        <a:lstStyle/>
        <a:p>
          <a:r>
            <a:rPr lang="en-CA" sz="1800" b="0" i="0" dirty="0"/>
            <a:t>To provide a culturally safe ISTAP Skin Tear Classification Tool based on the existing validated ISTAP Skin Tear Classification Tool that reflects all skin tones in </a:t>
          </a:r>
          <a:r>
            <a:rPr lang="en-CA" sz="1800" b="1" i="0" dirty="0"/>
            <a:t>indigenous populations in Canada</a:t>
          </a:r>
          <a:r>
            <a:rPr lang="en-CA" sz="1800" b="0" i="0" dirty="0"/>
            <a:t>.</a:t>
          </a:r>
          <a:endParaRPr lang="en-CA" sz="1800" dirty="0"/>
        </a:p>
      </dgm:t>
    </dgm:pt>
    <dgm:pt modelId="{91495891-606D-EC4E-A942-2B02162A529D}" type="parTrans" cxnId="{8CE4A538-26FA-2F4E-B745-63D9851B0691}">
      <dgm:prSet/>
      <dgm:spPr/>
      <dgm:t>
        <a:bodyPr/>
        <a:lstStyle/>
        <a:p>
          <a:endParaRPr lang="en-US"/>
        </a:p>
      </dgm:t>
    </dgm:pt>
    <dgm:pt modelId="{EBD600D2-5E5D-C845-9149-5340FA09844E}" type="sibTrans" cxnId="{8CE4A538-26FA-2F4E-B745-63D9851B0691}">
      <dgm:prSet/>
      <dgm:spPr/>
      <dgm:t>
        <a:bodyPr/>
        <a:lstStyle/>
        <a:p>
          <a:endParaRPr lang="en-US"/>
        </a:p>
      </dgm:t>
    </dgm:pt>
    <dgm:pt modelId="{852F7258-8B6F-F44A-B8C9-B7375727CEC2}">
      <dgm:prSet custT="1"/>
      <dgm:spPr/>
      <dgm:t>
        <a:bodyPr/>
        <a:lstStyle/>
        <a:p>
          <a:r>
            <a:rPr lang="en-CA" sz="1800" dirty="0"/>
            <a:t>A copy of the original classification tool can be found online at: </a:t>
          </a:r>
          <a:r>
            <a:rPr lang="en-US" sz="1800" dirty="0">
              <a:hlinkClick xmlns:r="http://schemas.openxmlformats.org/officeDocument/2006/relationships" r:id="rId1"/>
            </a:rPr>
            <a:t>www.skintears.org/resources#classification</a:t>
          </a:r>
          <a:r>
            <a:rPr lang="en-US" sz="1800" dirty="0"/>
            <a:t> </a:t>
          </a:r>
          <a:endParaRPr lang="en-CA" sz="1800" dirty="0"/>
        </a:p>
      </dgm:t>
    </dgm:pt>
    <dgm:pt modelId="{CB74A529-82EC-C94E-9908-E36B938B8FAA}" type="parTrans" cxnId="{EDFB6327-DC5A-7B4D-A0EF-9FC1EFF3DEE7}">
      <dgm:prSet/>
      <dgm:spPr/>
      <dgm:t>
        <a:bodyPr/>
        <a:lstStyle/>
        <a:p>
          <a:endParaRPr lang="en-US"/>
        </a:p>
      </dgm:t>
    </dgm:pt>
    <dgm:pt modelId="{91EB94BD-B471-2B48-809C-F7823E64DB2F}" type="sibTrans" cxnId="{EDFB6327-DC5A-7B4D-A0EF-9FC1EFF3DEE7}">
      <dgm:prSet/>
      <dgm:spPr/>
      <dgm:t>
        <a:bodyPr/>
        <a:lstStyle/>
        <a:p>
          <a:endParaRPr lang="en-US"/>
        </a:p>
      </dgm:t>
    </dgm:pt>
    <dgm:pt modelId="{AE96E9A1-F9A9-8643-A0EE-F887E988C181}" type="pres">
      <dgm:prSet presAssocID="{29B92762-D7A8-884B-A351-207CD5E2DC7E}" presName="linear" presStyleCnt="0">
        <dgm:presLayoutVars>
          <dgm:animLvl val="lvl"/>
          <dgm:resizeHandles val="exact"/>
        </dgm:presLayoutVars>
      </dgm:prSet>
      <dgm:spPr/>
    </dgm:pt>
    <dgm:pt modelId="{7ED0F389-A1EB-FA44-B76C-B0F1FB98E047}" type="pres">
      <dgm:prSet presAssocID="{B9ECE598-3214-714C-8951-1FB14A0E7FC4}" presName="parentText" presStyleLbl="node1" presStyleIdx="0" presStyleCnt="1" custScaleY="148854">
        <dgm:presLayoutVars>
          <dgm:chMax val="0"/>
          <dgm:bulletEnabled val="1"/>
        </dgm:presLayoutVars>
      </dgm:prSet>
      <dgm:spPr/>
    </dgm:pt>
    <dgm:pt modelId="{FE65E0E1-5F8B-584B-987F-42CE71C6FEB2}" type="pres">
      <dgm:prSet presAssocID="{B9ECE598-3214-714C-8951-1FB14A0E7FC4}" presName="childText" presStyleLbl="revTx" presStyleIdx="0" presStyleCnt="1" custScaleY="124045">
        <dgm:presLayoutVars>
          <dgm:bulletEnabled val="1"/>
        </dgm:presLayoutVars>
      </dgm:prSet>
      <dgm:spPr/>
    </dgm:pt>
  </dgm:ptLst>
  <dgm:cxnLst>
    <dgm:cxn modelId="{EFD76A03-93AC-2540-9D7A-CA49F262F14C}" type="presOf" srcId="{B9ECE598-3214-714C-8951-1FB14A0E7FC4}" destId="{7ED0F389-A1EB-FA44-B76C-B0F1FB98E047}" srcOrd="0" destOrd="0" presId="urn:microsoft.com/office/officeart/2005/8/layout/vList2"/>
    <dgm:cxn modelId="{EDFB6327-DC5A-7B4D-A0EF-9FC1EFF3DEE7}" srcId="{B9ECE598-3214-714C-8951-1FB14A0E7FC4}" destId="{852F7258-8B6F-F44A-B8C9-B7375727CEC2}" srcOrd="1" destOrd="0" parTransId="{CB74A529-82EC-C94E-9908-E36B938B8FAA}" sibTransId="{91EB94BD-B471-2B48-809C-F7823E64DB2F}"/>
    <dgm:cxn modelId="{8CE4A538-26FA-2F4E-B745-63D9851B0691}" srcId="{B9ECE598-3214-714C-8951-1FB14A0E7FC4}" destId="{0A05377D-1919-7441-B83A-B88026E66B02}" srcOrd="0" destOrd="0" parTransId="{91495891-606D-EC4E-A942-2B02162A529D}" sibTransId="{EBD600D2-5E5D-C845-9149-5340FA09844E}"/>
    <dgm:cxn modelId="{16B6D940-A5B0-D44B-949F-09F4735E94AF}" srcId="{29B92762-D7A8-884B-A351-207CD5E2DC7E}" destId="{B9ECE598-3214-714C-8951-1FB14A0E7FC4}" srcOrd="0" destOrd="0" parTransId="{5C1ECF1E-8953-B942-B2AE-CCD55BAD34EB}" sibTransId="{7EE96206-6DCD-F84A-94B8-C6F30485BB37}"/>
    <dgm:cxn modelId="{1D46C96A-774D-1942-A8D6-F833CA5A4092}" type="presOf" srcId="{29B92762-D7A8-884B-A351-207CD5E2DC7E}" destId="{AE96E9A1-F9A9-8643-A0EE-F887E988C181}" srcOrd="0" destOrd="0" presId="urn:microsoft.com/office/officeart/2005/8/layout/vList2"/>
    <dgm:cxn modelId="{1E5BB8D8-C95C-0D4F-A110-1849B9871EF4}" type="presOf" srcId="{0A05377D-1919-7441-B83A-B88026E66B02}" destId="{FE65E0E1-5F8B-584B-987F-42CE71C6FEB2}" srcOrd="0" destOrd="0" presId="urn:microsoft.com/office/officeart/2005/8/layout/vList2"/>
    <dgm:cxn modelId="{3B2A06F9-C9D2-6446-A360-1A8D3B884147}" type="presOf" srcId="{852F7258-8B6F-F44A-B8C9-B7375727CEC2}" destId="{FE65E0E1-5F8B-584B-987F-42CE71C6FEB2}" srcOrd="0" destOrd="1" presId="urn:microsoft.com/office/officeart/2005/8/layout/vList2"/>
    <dgm:cxn modelId="{2C687656-734B-304D-BEE1-81C6483B9F58}" type="presParOf" srcId="{AE96E9A1-F9A9-8643-A0EE-F887E988C181}" destId="{7ED0F389-A1EB-FA44-B76C-B0F1FB98E047}" srcOrd="0" destOrd="0" presId="urn:microsoft.com/office/officeart/2005/8/layout/vList2"/>
    <dgm:cxn modelId="{5D03CD15-A799-304C-8AEE-DEF0F189D6AF}" type="presParOf" srcId="{AE96E9A1-F9A9-8643-A0EE-F887E988C181}" destId="{FE65E0E1-5F8B-584B-987F-42CE71C6FEB2}"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182AE-25DC-A145-8398-CC515F721A07}">
      <dsp:nvSpPr>
        <dsp:cNvPr id="0" name=""/>
        <dsp:cNvSpPr/>
      </dsp:nvSpPr>
      <dsp:spPr>
        <a:xfrm>
          <a:off x="0" y="182838"/>
          <a:ext cx="4499344"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Objectives: </a:t>
          </a:r>
          <a:endParaRPr lang="en-CA" sz="2400" kern="1200" dirty="0"/>
        </a:p>
      </dsp:txBody>
      <dsp:txXfrm>
        <a:off x="28100" y="210938"/>
        <a:ext cx="4443144" cy="519439"/>
      </dsp:txXfrm>
    </dsp:sp>
    <dsp:sp modelId="{85CB9D1F-C52A-674A-BDC0-7B5994C16C39}">
      <dsp:nvSpPr>
        <dsp:cNvPr id="0" name=""/>
        <dsp:cNvSpPr/>
      </dsp:nvSpPr>
      <dsp:spPr>
        <a:xfrm>
          <a:off x="0" y="758478"/>
          <a:ext cx="4499344" cy="3378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5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CA" sz="1900" kern="1200"/>
            <a:t>Establish a partnership between ISTAP and EWMA to highlight skin fragility and skin tear prevention and management through a multi-faceted, inter-professional, and widely communicated approach.</a:t>
          </a:r>
        </a:p>
        <a:p>
          <a:pPr marL="171450" lvl="1" indent="-171450" algn="l" defTabSz="844550">
            <a:lnSpc>
              <a:spcPct val="90000"/>
            </a:lnSpc>
            <a:spcBef>
              <a:spcPct val="0"/>
            </a:spcBef>
            <a:spcAft>
              <a:spcPct val="20000"/>
            </a:spcAft>
            <a:buChar char="•"/>
          </a:pPr>
          <a:r>
            <a:rPr lang="en-CA" sz="1900" kern="1200" dirty="0"/>
            <a:t>Develop solutions through collaboration among professionals, organizations, industry, the public, and patients and their families, capturing valuable experiences, perspectives, and expertise through video and digital storytelling.</a:t>
          </a:r>
        </a:p>
      </dsp:txBody>
      <dsp:txXfrm>
        <a:off x="0" y="758478"/>
        <a:ext cx="4499344" cy="33782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C0873-1B30-324C-9271-7215802C90DC}">
      <dsp:nvSpPr>
        <dsp:cNvPr id="0" name=""/>
        <dsp:cNvSpPr/>
      </dsp:nvSpPr>
      <dsp:spPr>
        <a:xfrm>
          <a:off x="0" y="68447"/>
          <a:ext cx="5967636" cy="65699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Montserrat" pitchFamily="2" charset="77"/>
            </a:rPr>
            <a:t>Methodology</a:t>
          </a:r>
          <a:endParaRPr lang="en-CA" sz="2400" kern="1200" dirty="0">
            <a:latin typeface="Montserrat" pitchFamily="2" charset="77"/>
          </a:endParaRPr>
        </a:p>
      </dsp:txBody>
      <dsp:txXfrm>
        <a:off x="32072" y="100519"/>
        <a:ext cx="5903492" cy="592854"/>
      </dsp:txXfrm>
    </dsp:sp>
    <dsp:sp modelId="{B6B10951-E7DA-D94D-BE1A-13770B9A5448}">
      <dsp:nvSpPr>
        <dsp:cNvPr id="0" name=""/>
        <dsp:cNvSpPr/>
      </dsp:nvSpPr>
      <dsp:spPr>
        <a:xfrm>
          <a:off x="0" y="725446"/>
          <a:ext cx="5967636"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47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CA" sz="1800" kern="1200" dirty="0"/>
            <a:t>Collaborate with ISTAP International Official Partners to repeat the methodology from Phase 1 among </a:t>
          </a:r>
          <a:r>
            <a:rPr lang="en-CA" sz="1800" b="1" kern="1200" dirty="0"/>
            <a:t>Indigenous Populations in other countries</a:t>
          </a:r>
          <a:r>
            <a:rPr lang="en-CA" sz="1800" kern="1200" dirty="0"/>
            <a:t>.</a:t>
          </a:r>
        </a:p>
        <a:p>
          <a:pPr marL="171450" lvl="1" indent="-171450" algn="l" defTabSz="800100">
            <a:lnSpc>
              <a:spcPct val="90000"/>
            </a:lnSpc>
            <a:spcBef>
              <a:spcPct val="0"/>
            </a:spcBef>
            <a:spcAft>
              <a:spcPct val="20000"/>
            </a:spcAft>
            <a:buChar char="•"/>
          </a:pPr>
          <a:r>
            <a:rPr lang="en-CA" sz="1800" b="0" i="0" u="none" kern="1200" dirty="0"/>
            <a:t>Once images are received, key members of the ISTAP Board will validate the classification of skin tear pictures of different skin tones against the original tool.</a:t>
          </a:r>
          <a:endParaRPr lang="en-CA" sz="1800" kern="1200" dirty="0"/>
        </a:p>
        <a:p>
          <a:pPr marL="171450" lvl="1" indent="-171450" algn="l" defTabSz="800100" rtl="0">
            <a:lnSpc>
              <a:spcPct val="90000"/>
            </a:lnSpc>
            <a:spcBef>
              <a:spcPct val="0"/>
            </a:spcBef>
            <a:spcAft>
              <a:spcPct val="20000"/>
            </a:spcAft>
            <a:buChar char="•"/>
          </a:pPr>
          <a:r>
            <a:rPr lang="en-CA" sz="1800" b="0" i="0" u="none" kern="1200" dirty="0"/>
            <a:t>We will continue working with our International Official Partners, to share learning and insights gathered from the Canadian project, so they can be used as appropriate in their skin tear related work with local communities and peoples in an appropriate manner with due respect for their customs, practices and beliefs.</a:t>
          </a:r>
          <a:endParaRPr lang="en-CA" sz="1800" kern="1200" dirty="0"/>
        </a:p>
      </dsp:txBody>
      <dsp:txXfrm>
        <a:off x="0" y="725446"/>
        <a:ext cx="5967636" cy="32292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0D4AF-4989-B24B-851A-1CF1052BC6FE}">
      <dsp:nvSpPr>
        <dsp:cNvPr id="0" name=""/>
        <dsp:cNvSpPr/>
      </dsp:nvSpPr>
      <dsp:spPr>
        <a:xfrm>
          <a:off x="0" y="0"/>
          <a:ext cx="4508206" cy="578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b="1" i="0" kern="1200" dirty="0">
              <a:latin typeface="Montserrat" pitchFamily="2" charset="77"/>
            </a:rPr>
            <a:t>Objective</a:t>
          </a:r>
          <a:r>
            <a:rPr lang="en-CA" sz="2400" b="0" i="0" kern="1200" dirty="0">
              <a:latin typeface="Montserrat" pitchFamily="2" charset="77"/>
            </a:rPr>
            <a:t>:</a:t>
          </a:r>
          <a:endParaRPr lang="en-CA" sz="2400" kern="1200" dirty="0">
            <a:latin typeface="Montserrat" pitchFamily="2" charset="77"/>
          </a:endParaRPr>
        </a:p>
      </dsp:txBody>
      <dsp:txXfrm>
        <a:off x="28243" y="28243"/>
        <a:ext cx="4451720" cy="522079"/>
      </dsp:txXfrm>
    </dsp:sp>
    <dsp:sp modelId="{4B58358D-C957-2F41-AD9F-8C1BE8F78D3F}">
      <dsp:nvSpPr>
        <dsp:cNvPr id="0" name=""/>
        <dsp:cNvSpPr/>
      </dsp:nvSpPr>
      <dsp:spPr>
        <a:xfrm>
          <a:off x="0" y="705273"/>
          <a:ext cx="4508206" cy="2460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13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CA" sz="1800" b="0" i="0" kern="1200" dirty="0"/>
            <a:t>To provide a culturally safe ISTAP Skin Tear Classification Tool based on the existing validated ISTAP Skin Tear Classification Tool that reflects all skin tones in other </a:t>
          </a:r>
          <a:r>
            <a:rPr lang="en-CA" sz="1800" b="1" i="0" kern="1200" dirty="0"/>
            <a:t>indigenous populations globally</a:t>
          </a:r>
          <a:r>
            <a:rPr lang="en-CA" sz="1800" b="0" i="0" kern="1200" dirty="0"/>
            <a:t>.</a:t>
          </a:r>
          <a:endParaRPr lang="en-CA" sz="1800" kern="1200" dirty="0"/>
        </a:p>
        <a:p>
          <a:pPr marL="171450" lvl="1" indent="-171450" algn="l" defTabSz="800100">
            <a:lnSpc>
              <a:spcPct val="90000"/>
            </a:lnSpc>
            <a:spcBef>
              <a:spcPct val="0"/>
            </a:spcBef>
            <a:spcAft>
              <a:spcPct val="20000"/>
            </a:spcAft>
            <a:buChar char="•"/>
          </a:pPr>
          <a:r>
            <a:rPr lang="en-CA" sz="1800" kern="1200" dirty="0"/>
            <a:t>A copy of the original classification tool can be found online at: </a:t>
          </a:r>
          <a:r>
            <a:rPr lang="en-US" sz="1800" kern="1200" dirty="0">
              <a:hlinkClick xmlns:r="http://schemas.openxmlformats.org/officeDocument/2006/relationships" r:id="rId1"/>
            </a:rPr>
            <a:t>www.skintears.org/resources#classification</a:t>
          </a:r>
          <a:r>
            <a:rPr lang="en-US" sz="1800" kern="1200" dirty="0"/>
            <a:t> </a:t>
          </a:r>
          <a:endParaRPr lang="en-CA" sz="1800" kern="1200" dirty="0"/>
        </a:p>
      </dsp:txBody>
      <dsp:txXfrm>
        <a:off x="0" y="705273"/>
        <a:ext cx="4508206" cy="24600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A9ABE-3B34-944A-875F-415CAED832A1}">
      <dsp:nvSpPr>
        <dsp:cNvPr id="0" name=""/>
        <dsp:cNvSpPr/>
      </dsp:nvSpPr>
      <dsp:spPr>
        <a:xfrm>
          <a:off x="5270" y="56784"/>
          <a:ext cx="2020541" cy="54956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Recognized Corporate Partner</a:t>
          </a:r>
          <a:r>
            <a:rPr lang="en-CA" sz="1500" kern="1200" dirty="0"/>
            <a:t>:</a:t>
          </a:r>
        </a:p>
      </dsp:txBody>
      <dsp:txXfrm>
        <a:off x="5270" y="56784"/>
        <a:ext cx="2020541" cy="549567"/>
      </dsp:txXfrm>
    </dsp:sp>
    <dsp:sp modelId="{4FD2DAD0-7BE4-8741-9069-A7EA8E3A50A1}">
      <dsp:nvSpPr>
        <dsp:cNvPr id="0" name=""/>
        <dsp:cNvSpPr/>
      </dsp:nvSpPr>
      <dsp:spPr>
        <a:xfrm>
          <a:off x="5270" y="606352"/>
          <a:ext cx="2020541" cy="295301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CA" sz="1500" kern="1200" dirty="0"/>
            <a:t>Gain annual recognition as a corporate partner of ISTAP.</a:t>
          </a:r>
        </a:p>
      </dsp:txBody>
      <dsp:txXfrm>
        <a:off x="5270" y="606352"/>
        <a:ext cx="2020541" cy="2953019"/>
      </dsp:txXfrm>
    </dsp:sp>
    <dsp:sp modelId="{9859CB9C-4B89-8F4E-AD79-D7712524D4E4}">
      <dsp:nvSpPr>
        <dsp:cNvPr id="0" name=""/>
        <dsp:cNvSpPr/>
      </dsp:nvSpPr>
      <dsp:spPr>
        <a:xfrm>
          <a:off x="2308687" y="56784"/>
          <a:ext cx="2020541" cy="549567"/>
        </a:xfrm>
        <a:prstGeom prst="rect">
          <a:avLst/>
        </a:prstGeom>
        <a:solidFill>
          <a:schemeClr val="accent4">
            <a:hueOff val="-697094"/>
            <a:satOff val="3963"/>
            <a:lumOff val="6765"/>
            <a:alphaOff val="0"/>
          </a:schemeClr>
        </a:solidFill>
        <a:ln w="12700" cap="flat" cmpd="sng" algn="ctr">
          <a:solidFill>
            <a:schemeClr val="accent4">
              <a:hueOff val="-697094"/>
              <a:satOff val="3963"/>
              <a:lumOff val="6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Website Promotion</a:t>
          </a:r>
          <a:r>
            <a:rPr lang="en-CA" sz="1500" kern="1200" dirty="0"/>
            <a:t>:</a:t>
          </a:r>
        </a:p>
      </dsp:txBody>
      <dsp:txXfrm>
        <a:off x="2308687" y="56784"/>
        <a:ext cx="2020541" cy="549567"/>
      </dsp:txXfrm>
    </dsp:sp>
    <dsp:sp modelId="{1567206B-41CC-D744-ABBE-1B2049A43EBE}">
      <dsp:nvSpPr>
        <dsp:cNvPr id="0" name=""/>
        <dsp:cNvSpPr/>
      </dsp:nvSpPr>
      <dsp:spPr>
        <a:xfrm>
          <a:off x="2308687" y="606352"/>
          <a:ext cx="2020541" cy="2953019"/>
        </a:xfrm>
        <a:prstGeom prst="rect">
          <a:avLst/>
        </a:prstGeom>
        <a:solidFill>
          <a:schemeClr val="accent4">
            <a:tint val="40000"/>
            <a:alpha val="90000"/>
            <a:hueOff val="-521530"/>
            <a:satOff val="9691"/>
            <a:lumOff val="1454"/>
            <a:alphaOff val="0"/>
          </a:schemeClr>
        </a:solidFill>
        <a:ln w="12700" cap="flat" cmpd="sng" algn="ctr">
          <a:solidFill>
            <a:schemeClr val="accent4">
              <a:tint val="40000"/>
              <a:alpha val="90000"/>
              <a:hueOff val="-521530"/>
              <a:satOff val="9691"/>
              <a:lumOff val="14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Have your company’s web link prominently displayed near skin tear education materials on the ISTAP website, highlighting your formal partnership and support.</a:t>
          </a:r>
        </a:p>
      </dsp:txBody>
      <dsp:txXfrm>
        <a:off x="2308687" y="606352"/>
        <a:ext cx="2020541" cy="2953019"/>
      </dsp:txXfrm>
    </dsp:sp>
    <dsp:sp modelId="{EB421819-9863-BF49-83F7-1EF75383E793}">
      <dsp:nvSpPr>
        <dsp:cNvPr id="0" name=""/>
        <dsp:cNvSpPr/>
      </dsp:nvSpPr>
      <dsp:spPr>
        <a:xfrm>
          <a:off x="4612104" y="56784"/>
          <a:ext cx="2020541" cy="549567"/>
        </a:xfrm>
        <a:prstGeom prst="rect">
          <a:avLst/>
        </a:prstGeom>
        <a:solidFill>
          <a:schemeClr val="accent4">
            <a:hueOff val="-1394189"/>
            <a:satOff val="7927"/>
            <a:lumOff val="13530"/>
            <a:alphaOff val="0"/>
          </a:schemeClr>
        </a:solidFill>
        <a:ln w="12700" cap="flat" cmpd="sng" algn="ctr">
          <a:solidFill>
            <a:schemeClr val="accent4">
              <a:hueOff val="-1394189"/>
              <a:satOff val="7927"/>
              <a:lumOff val="1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Prominent Event Supporter</a:t>
          </a:r>
          <a:r>
            <a:rPr lang="en-CA" sz="1500" kern="1200" dirty="0"/>
            <a:t>:</a:t>
          </a:r>
        </a:p>
      </dsp:txBody>
      <dsp:txXfrm>
        <a:off x="4612104" y="56784"/>
        <a:ext cx="2020541" cy="549567"/>
      </dsp:txXfrm>
    </dsp:sp>
    <dsp:sp modelId="{0A50FF4F-C3C3-8F49-A326-0B770090C301}">
      <dsp:nvSpPr>
        <dsp:cNvPr id="0" name=""/>
        <dsp:cNvSpPr/>
      </dsp:nvSpPr>
      <dsp:spPr>
        <a:xfrm>
          <a:off x="4612104" y="606352"/>
          <a:ext cx="2020541" cy="2953019"/>
        </a:xfrm>
        <a:prstGeom prst="rect">
          <a:avLst/>
        </a:prstGeom>
        <a:solidFill>
          <a:schemeClr val="accent4">
            <a:tint val="40000"/>
            <a:alpha val="90000"/>
            <a:hueOff val="-1043061"/>
            <a:satOff val="19382"/>
            <a:lumOff val="2908"/>
            <a:alphaOff val="0"/>
          </a:schemeClr>
        </a:solidFill>
        <a:ln w="12700" cap="flat" cmpd="sng" algn="ctr">
          <a:solidFill>
            <a:schemeClr val="accent4">
              <a:tint val="40000"/>
              <a:alpha val="90000"/>
              <a:hueOff val="-1043061"/>
              <a:satOff val="19382"/>
              <a:lumOff val="29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Be acknowledged as a supporter of ISTAP's "World Without Skin Tears Day" through promotion on all event materials, social media campaigns, and the ISTAP website.</a:t>
          </a:r>
        </a:p>
      </dsp:txBody>
      <dsp:txXfrm>
        <a:off x="4612104" y="606352"/>
        <a:ext cx="2020541" cy="2953019"/>
      </dsp:txXfrm>
    </dsp:sp>
    <dsp:sp modelId="{B01AFEE6-6BE1-4244-8C10-FC0511194BA8}">
      <dsp:nvSpPr>
        <dsp:cNvPr id="0" name=""/>
        <dsp:cNvSpPr/>
      </dsp:nvSpPr>
      <dsp:spPr>
        <a:xfrm>
          <a:off x="6915521" y="56784"/>
          <a:ext cx="2020541" cy="549567"/>
        </a:xfrm>
        <a:prstGeom prst="rect">
          <a:avLst/>
        </a:prstGeom>
        <a:solidFill>
          <a:schemeClr val="accent4">
            <a:hueOff val="-2091283"/>
            <a:satOff val="11890"/>
            <a:lumOff val="20294"/>
            <a:alphaOff val="0"/>
          </a:schemeClr>
        </a:solidFill>
        <a:ln w="12700" cap="flat" cmpd="sng" algn="ctr">
          <a:solidFill>
            <a:schemeClr val="accent4">
              <a:hueOff val="-2091283"/>
              <a:satOff val="11890"/>
              <a:lumOff val="2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Exclusive Photo Access</a:t>
          </a:r>
          <a:r>
            <a:rPr lang="en-CA" sz="1500" kern="1200" dirty="0"/>
            <a:t>:</a:t>
          </a:r>
        </a:p>
      </dsp:txBody>
      <dsp:txXfrm>
        <a:off x="6915521" y="56784"/>
        <a:ext cx="2020541" cy="549567"/>
      </dsp:txXfrm>
    </dsp:sp>
    <dsp:sp modelId="{C51E669E-D28A-CA4C-9B8D-911BFC37C836}">
      <dsp:nvSpPr>
        <dsp:cNvPr id="0" name=""/>
        <dsp:cNvSpPr/>
      </dsp:nvSpPr>
      <dsp:spPr>
        <a:xfrm>
          <a:off x="6915521" y="606352"/>
          <a:ext cx="2020541" cy="2953019"/>
        </a:xfrm>
        <a:prstGeom prst="rect">
          <a:avLst/>
        </a:prstGeom>
        <a:solidFill>
          <a:schemeClr val="accent4">
            <a:tint val="40000"/>
            <a:alpha val="90000"/>
            <a:hueOff val="-1564591"/>
            <a:satOff val="29073"/>
            <a:lumOff val="4362"/>
            <a:alphaOff val="0"/>
          </a:schemeClr>
        </a:solidFill>
        <a:ln w="12700" cap="flat" cmpd="sng" algn="ctr">
          <a:solidFill>
            <a:schemeClr val="accent4">
              <a:tint val="40000"/>
              <a:alpha val="90000"/>
              <a:hueOff val="-1564591"/>
              <a:satOff val="29073"/>
              <a:lumOff val="43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Obtain access to the ISTAP skin tear photo database for up to 25 photos with a nonexclusive, perpetual, royalty-free, irrevocable, worldwide license to use, copy, and distribute in connection with its educational programs.</a:t>
          </a:r>
        </a:p>
      </dsp:txBody>
      <dsp:txXfrm>
        <a:off x="6915521" y="606352"/>
        <a:ext cx="2020541" cy="2953019"/>
      </dsp:txXfrm>
    </dsp:sp>
    <dsp:sp modelId="{E7B209CB-99E0-B546-B215-E8DF1523B874}">
      <dsp:nvSpPr>
        <dsp:cNvPr id="0" name=""/>
        <dsp:cNvSpPr/>
      </dsp:nvSpPr>
      <dsp:spPr>
        <a:xfrm>
          <a:off x="9218938" y="56784"/>
          <a:ext cx="2020541" cy="549567"/>
        </a:xfrm>
        <a:prstGeom prst="rect">
          <a:avLst/>
        </a:prstGeom>
        <a:solidFill>
          <a:schemeClr val="accent4">
            <a:hueOff val="-2788378"/>
            <a:satOff val="15853"/>
            <a:lumOff val="27059"/>
            <a:alphaOff val="0"/>
          </a:schemeClr>
        </a:solidFill>
        <a:ln w="12700" cap="flat" cmpd="sng" algn="ctr">
          <a:solidFill>
            <a:schemeClr val="accent4">
              <a:hueOff val="-2788378"/>
              <a:satOff val="15853"/>
              <a:lumOff val="2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Strategic Meetings</a:t>
          </a:r>
          <a:r>
            <a:rPr lang="en-CA" sz="1500" kern="1200" dirty="0"/>
            <a:t>:</a:t>
          </a:r>
        </a:p>
      </dsp:txBody>
      <dsp:txXfrm>
        <a:off x="9218938" y="56784"/>
        <a:ext cx="2020541" cy="549567"/>
      </dsp:txXfrm>
    </dsp:sp>
    <dsp:sp modelId="{4A26A6D1-D288-E445-B195-9EB76092053C}">
      <dsp:nvSpPr>
        <dsp:cNvPr id="0" name=""/>
        <dsp:cNvSpPr/>
      </dsp:nvSpPr>
      <dsp:spPr>
        <a:xfrm>
          <a:off x="9218938" y="606352"/>
          <a:ext cx="2020541" cy="2953019"/>
        </a:xfrm>
        <a:prstGeom prst="rect">
          <a:avLst/>
        </a:prstGeom>
        <a:solidFill>
          <a:schemeClr val="accent4">
            <a:tint val="40000"/>
            <a:alpha val="90000"/>
            <a:hueOff val="-2086122"/>
            <a:satOff val="38764"/>
            <a:lumOff val="5816"/>
            <a:alphaOff val="0"/>
          </a:schemeClr>
        </a:solidFill>
        <a:ln w="12700" cap="flat" cmpd="sng" algn="ctr">
          <a:solidFill>
            <a:schemeClr val="accent4">
              <a:tint val="40000"/>
              <a:alpha val="90000"/>
              <a:hueOff val="-2086122"/>
              <a:satOff val="38764"/>
              <a:lumOff val="58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Meet with the ISTAP Executive twice a year to discuss skin tear initiatives, research updates, and explore opportunities in the field.</a:t>
          </a:r>
        </a:p>
      </dsp:txBody>
      <dsp:txXfrm>
        <a:off x="9218938" y="606352"/>
        <a:ext cx="2020541" cy="29530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65549-D47E-F84C-898C-5592BE03DBE7}">
      <dsp:nvSpPr>
        <dsp:cNvPr id="0" name=""/>
        <dsp:cNvSpPr/>
      </dsp:nvSpPr>
      <dsp:spPr>
        <a:xfrm>
          <a:off x="526311" y="1163"/>
          <a:ext cx="3179799" cy="1907879"/>
        </a:xfrm>
        <a:prstGeom prst="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1" kern="1200"/>
            <a:t>Enhanced Visibility</a:t>
          </a:r>
          <a:r>
            <a:rPr lang="en-CA" sz="2200" kern="1200"/>
            <a:t>: </a:t>
          </a:r>
        </a:p>
        <a:p>
          <a:pPr marL="171450" lvl="1" indent="-171450" algn="l" defTabSz="755650">
            <a:lnSpc>
              <a:spcPct val="90000"/>
            </a:lnSpc>
            <a:spcBef>
              <a:spcPct val="0"/>
            </a:spcBef>
            <a:spcAft>
              <a:spcPct val="15000"/>
            </a:spcAft>
            <a:buChar char="•"/>
          </a:pPr>
          <a:r>
            <a:rPr lang="en-CA" sz="1700" kern="1200" dirty="0"/>
            <a:t>Increase your company's visibility with clinicians making product decisions for skin tears.</a:t>
          </a:r>
        </a:p>
      </dsp:txBody>
      <dsp:txXfrm>
        <a:off x="526311" y="1163"/>
        <a:ext cx="3179799" cy="1907879"/>
      </dsp:txXfrm>
    </dsp:sp>
    <dsp:sp modelId="{532877BB-F870-3644-A85C-1F76BD240D32}">
      <dsp:nvSpPr>
        <dsp:cNvPr id="0" name=""/>
        <dsp:cNvSpPr/>
      </dsp:nvSpPr>
      <dsp:spPr>
        <a:xfrm>
          <a:off x="4024091" y="1163"/>
          <a:ext cx="3179799" cy="1907879"/>
        </a:xfrm>
        <a:prstGeom prst="rect">
          <a:avLst/>
        </a:prstGeom>
        <a:solidFill>
          <a:schemeClr val="accent6">
            <a:shade val="50000"/>
            <a:hueOff val="100518"/>
            <a:satOff val="7813"/>
            <a:lumOff val="15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1" kern="1200"/>
            <a:t>Support Demonstration</a:t>
          </a:r>
          <a:r>
            <a:rPr lang="en-CA" sz="2200" kern="1200"/>
            <a:t>: </a:t>
          </a:r>
        </a:p>
        <a:p>
          <a:pPr marL="171450" lvl="1" indent="-171450" algn="l" defTabSz="755650">
            <a:lnSpc>
              <a:spcPct val="90000"/>
            </a:lnSpc>
            <a:spcBef>
              <a:spcPct val="0"/>
            </a:spcBef>
            <a:spcAft>
              <a:spcPct val="15000"/>
            </a:spcAft>
            <a:buChar char="•"/>
          </a:pPr>
          <a:r>
            <a:rPr lang="en-CA" sz="1700" kern="1200"/>
            <a:t>Showcase your support for ISTAP and commitment to improving patient outcomes in skin tear prevention and management.</a:t>
          </a:r>
        </a:p>
      </dsp:txBody>
      <dsp:txXfrm>
        <a:off x="4024091" y="1163"/>
        <a:ext cx="3179799" cy="1907879"/>
      </dsp:txXfrm>
    </dsp:sp>
    <dsp:sp modelId="{223DA50F-D3F0-5941-8C68-B5FC560AE240}">
      <dsp:nvSpPr>
        <dsp:cNvPr id="0" name=""/>
        <dsp:cNvSpPr/>
      </dsp:nvSpPr>
      <dsp:spPr>
        <a:xfrm>
          <a:off x="7521870" y="1163"/>
          <a:ext cx="3179799" cy="1907879"/>
        </a:xfrm>
        <a:prstGeom prst="rect">
          <a:avLst/>
        </a:prstGeom>
        <a:solidFill>
          <a:schemeClr val="accent6">
            <a:shade val="50000"/>
            <a:hueOff val="201036"/>
            <a:satOff val="15626"/>
            <a:lumOff val="30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1" kern="1200" dirty="0"/>
            <a:t>Educational Resource Access</a:t>
          </a:r>
          <a:r>
            <a:rPr lang="en-CA" sz="2200" kern="1200" dirty="0"/>
            <a:t>: </a:t>
          </a:r>
        </a:p>
        <a:p>
          <a:pPr marL="171450" lvl="1" indent="-171450" algn="l" defTabSz="755650">
            <a:lnSpc>
              <a:spcPct val="90000"/>
            </a:lnSpc>
            <a:spcBef>
              <a:spcPct val="0"/>
            </a:spcBef>
            <a:spcAft>
              <a:spcPct val="15000"/>
            </a:spcAft>
            <a:buChar char="•"/>
          </a:pPr>
          <a:r>
            <a:rPr lang="en-CA" sz="1700" kern="1200" dirty="0"/>
            <a:t>Strengthen your company’s education and marketing efforts with access to the ISTAP photo library.</a:t>
          </a:r>
        </a:p>
      </dsp:txBody>
      <dsp:txXfrm>
        <a:off x="7521870" y="1163"/>
        <a:ext cx="3179799" cy="1907879"/>
      </dsp:txXfrm>
    </dsp:sp>
    <dsp:sp modelId="{102DF621-9252-4E40-BD85-2B1858236A2D}">
      <dsp:nvSpPr>
        <dsp:cNvPr id="0" name=""/>
        <dsp:cNvSpPr/>
      </dsp:nvSpPr>
      <dsp:spPr>
        <a:xfrm>
          <a:off x="2275201" y="2227022"/>
          <a:ext cx="3179799" cy="1907879"/>
        </a:xfrm>
        <a:prstGeom prst="rect">
          <a:avLst/>
        </a:prstGeom>
        <a:solidFill>
          <a:schemeClr val="accent6">
            <a:shade val="50000"/>
            <a:hueOff val="201036"/>
            <a:satOff val="15626"/>
            <a:lumOff val="30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1" kern="1200"/>
            <a:t>Direct Engagement</a:t>
          </a:r>
          <a:r>
            <a:rPr lang="en-CA" sz="2200" kern="1200"/>
            <a:t>: </a:t>
          </a:r>
        </a:p>
        <a:p>
          <a:pPr marL="171450" lvl="1" indent="-171450" algn="l" defTabSz="755650">
            <a:lnSpc>
              <a:spcPct val="90000"/>
            </a:lnSpc>
            <a:spcBef>
              <a:spcPct val="0"/>
            </a:spcBef>
            <a:spcAft>
              <a:spcPct val="15000"/>
            </a:spcAft>
            <a:buChar char="•"/>
          </a:pPr>
          <a:r>
            <a:rPr lang="en-CA" sz="1700" kern="1200"/>
            <a:t>Provide clinicians and ISTAP members direct access to your company through a link on the skintears.org website.</a:t>
          </a:r>
        </a:p>
      </dsp:txBody>
      <dsp:txXfrm>
        <a:off x="2275201" y="2227022"/>
        <a:ext cx="3179799" cy="1907879"/>
      </dsp:txXfrm>
    </dsp:sp>
    <dsp:sp modelId="{1B786FDB-5F18-1546-994F-1EBF26A76CE0}">
      <dsp:nvSpPr>
        <dsp:cNvPr id="0" name=""/>
        <dsp:cNvSpPr/>
      </dsp:nvSpPr>
      <dsp:spPr>
        <a:xfrm>
          <a:off x="5772980" y="2227022"/>
          <a:ext cx="3179799" cy="1907879"/>
        </a:xfrm>
        <a:prstGeom prst="rect">
          <a:avLst/>
        </a:prstGeom>
        <a:solidFill>
          <a:schemeClr val="accent6">
            <a:shade val="50000"/>
            <a:hueOff val="100518"/>
            <a:satOff val="7813"/>
            <a:lumOff val="15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1" kern="1200" dirty="0"/>
            <a:t>Exclusive Insights</a:t>
          </a:r>
          <a:r>
            <a:rPr lang="en-CA" sz="2200" kern="1200" dirty="0"/>
            <a:t>:</a:t>
          </a:r>
        </a:p>
        <a:p>
          <a:pPr marL="171450" lvl="1" indent="-171450" algn="l" defTabSz="755650">
            <a:lnSpc>
              <a:spcPct val="90000"/>
            </a:lnSpc>
            <a:spcBef>
              <a:spcPct val="0"/>
            </a:spcBef>
            <a:spcAft>
              <a:spcPct val="15000"/>
            </a:spcAft>
            <a:buChar char="•"/>
          </a:pPr>
          <a:r>
            <a:rPr lang="en-CA" sz="1700" kern="1200" dirty="0"/>
            <a:t>Gain one-on-one access to the ISTAP Executive and Board, staying at the forefront of skin tear research, education, and strategic approaches.</a:t>
          </a:r>
        </a:p>
      </dsp:txBody>
      <dsp:txXfrm>
        <a:off x="5772980" y="2227022"/>
        <a:ext cx="3179799" cy="1907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3B184-A7D2-CE4A-83CE-E72CA6B812EA}">
      <dsp:nvSpPr>
        <dsp:cNvPr id="0" name=""/>
        <dsp:cNvSpPr/>
      </dsp:nvSpPr>
      <dsp:spPr>
        <a:xfrm rot="16200000">
          <a:off x="-495487" y="498236"/>
          <a:ext cx="3693319" cy="2696846"/>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779" bIns="0" numCol="1" spcCol="1270" anchor="t" anchorCtr="0">
          <a:noAutofit/>
        </a:bodyPr>
        <a:lstStyle/>
        <a:p>
          <a:pPr marL="0" lvl="0" indent="0" algn="l" defTabSz="933450">
            <a:lnSpc>
              <a:spcPct val="90000"/>
            </a:lnSpc>
            <a:spcBef>
              <a:spcPct val="0"/>
            </a:spcBef>
            <a:spcAft>
              <a:spcPct val="35000"/>
            </a:spcAft>
            <a:buNone/>
          </a:pPr>
          <a:r>
            <a:rPr lang="en-CA" sz="2100" b="1" kern="1200" dirty="0"/>
            <a:t>Boost Brand Visibility</a:t>
          </a:r>
          <a:r>
            <a:rPr lang="en-CA" sz="2100" kern="1200" dirty="0"/>
            <a:t>: </a:t>
          </a:r>
        </a:p>
        <a:p>
          <a:pPr marL="171450" lvl="1" indent="-171450" algn="l" defTabSz="711200">
            <a:lnSpc>
              <a:spcPct val="90000"/>
            </a:lnSpc>
            <a:spcBef>
              <a:spcPct val="0"/>
            </a:spcBef>
            <a:spcAft>
              <a:spcPct val="15000"/>
            </a:spcAft>
            <a:buFont typeface="Arial" panose="020B0604020202020204" pitchFamily="34" charset="0"/>
            <a:buChar char="•"/>
          </a:pPr>
          <a:r>
            <a:rPr lang="en-CA" sz="1600" kern="1200" dirty="0"/>
            <a:t>Promote your company and products through campaign materials and events, showcasing your involvement in critical initiatives.</a:t>
          </a:r>
        </a:p>
      </dsp:txBody>
      <dsp:txXfrm rot="5400000">
        <a:off x="2750" y="738663"/>
        <a:ext cx="2696846" cy="2215991"/>
      </dsp:txXfrm>
    </dsp:sp>
    <dsp:sp modelId="{2E16F6B5-3D26-0D40-B9F2-DA8E41A7763E}">
      <dsp:nvSpPr>
        <dsp:cNvPr id="0" name=""/>
        <dsp:cNvSpPr/>
      </dsp:nvSpPr>
      <dsp:spPr>
        <a:xfrm rot="16200000">
          <a:off x="2403622" y="498236"/>
          <a:ext cx="3693319" cy="2696846"/>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779" bIns="0" numCol="1" spcCol="1270" anchor="t" anchorCtr="0">
          <a:noAutofit/>
        </a:bodyPr>
        <a:lstStyle/>
        <a:p>
          <a:pPr marL="0" lvl="0" indent="0" algn="l" defTabSz="933450">
            <a:lnSpc>
              <a:spcPct val="90000"/>
            </a:lnSpc>
            <a:spcBef>
              <a:spcPct val="0"/>
            </a:spcBef>
            <a:spcAft>
              <a:spcPct val="35000"/>
            </a:spcAft>
            <a:buNone/>
          </a:pPr>
          <a:r>
            <a:rPr lang="en-CA" sz="2100" b="1" kern="1200" dirty="0"/>
            <a:t>Network with Experts</a:t>
          </a:r>
          <a:r>
            <a:rPr lang="en-CA" sz="2100" kern="1200" dirty="0"/>
            <a:t>: </a:t>
          </a:r>
        </a:p>
        <a:p>
          <a:pPr marL="171450" lvl="1" indent="-171450" algn="l" defTabSz="711200">
            <a:lnSpc>
              <a:spcPct val="90000"/>
            </a:lnSpc>
            <a:spcBef>
              <a:spcPct val="0"/>
            </a:spcBef>
            <a:spcAft>
              <a:spcPct val="15000"/>
            </a:spcAft>
            <a:buChar char="•"/>
          </a:pPr>
          <a:r>
            <a:rPr lang="en-CA" sz="1600" kern="1200" dirty="0"/>
            <a:t>Develop valuable contacts with healthcare professionals across various specialties, enhancing your industry connections.</a:t>
          </a:r>
        </a:p>
      </dsp:txBody>
      <dsp:txXfrm rot="5400000">
        <a:off x="2901859" y="738663"/>
        <a:ext cx="2696846" cy="2215991"/>
      </dsp:txXfrm>
    </dsp:sp>
    <dsp:sp modelId="{2E0C1B5C-9128-3948-B1CC-A4AE82A3B000}">
      <dsp:nvSpPr>
        <dsp:cNvPr id="0" name=""/>
        <dsp:cNvSpPr/>
      </dsp:nvSpPr>
      <dsp:spPr>
        <a:xfrm rot="16200000">
          <a:off x="5302731" y="498236"/>
          <a:ext cx="3693319" cy="2696846"/>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779" bIns="0" numCol="1" spcCol="1270" anchor="t" anchorCtr="0">
          <a:noAutofit/>
        </a:bodyPr>
        <a:lstStyle/>
        <a:p>
          <a:pPr marL="0" lvl="0" indent="0" algn="l" defTabSz="933450">
            <a:lnSpc>
              <a:spcPct val="90000"/>
            </a:lnSpc>
            <a:spcBef>
              <a:spcPct val="0"/>
            </a:spcBef>
            <a:spcAft>
              <a:spcPct val="35000"/>
            </a:spcAft>
            <a:buNone/>
          </a:pPr>
          <a:r>
            <a:rPr lang="en-CA" sz="2100" b="1" kern="1200"/>
            <a:t>Global Recognition</a:t>
          </a:r>
          <a:r>
            <a:rPr lang="en-CA" sz="2100" kern="1200"/>
            <a:t>: </a:t>
          </a:r>
        </a:p>
        <a:p>
          <a:pPr marL="171450" lvl="1" indent="-171450" algn="l" defTabSz="711200">
            <a:lnSpc>
              <a:spcPct val="90000"/>
            </a:lnSpc>
            <a:spcBef>
              <a:spcPct val="0"/>
            </a:spcBef>
            <a:spcAft>
              <a:spcPct val="15000"/>
            </a:spcAft>
            <a:buChar char="•"/>
          </a:pPr>
          <a:r>
            <a:rPr lang="en-CA" sz="1600" kern="1200" dirty="0"/>
            <a:t>Gain international exposure by having your company logo prominently featured in campaign materials, reaching healthcare professionals worldwide.</a:t>
          </a:r>
        </a:p>
      </dsp:txBody>
      <dsp:txXfrm rot="5400000">
        <a:off x="5800968" y="738663"/>
        <a:ext cx="2696846" cy="2215991"/>
      </dsp:txXfrm>
    </dsp:sp>
    <dsp:sp modelId="{0E28A43C-E162-EE4D-B20E-8D74E07EF402}">
      <dsp:nvSpPr>
        <dsp:cNvPr id="0" name=""/>
        <dsp:cNvSpPr/>
      </dsp:nvSpPr>
      <dsp:spPr>
        <a:xfrm rot="16200000">
          <a:off x="8204590" y="498236"/>
          <a:ext cx="3693319" cy="2696846"/>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779" bIns="0" numCol="1" spcCol="1270" anchor="t" anchorCtr="0">
          <a:noAutofit/>
        </a:bodyPr>
        <a:lstStyle/>
        <a:p>
          <a:pPr marL="0" lvl="0" indent="0" algn="l" defTabSz="933450">
            <a:lnSpc>
              <a:spcPct val="90000"/>
            </a:lnSpc>
            <a:spcBef>
              <a:spcPct val="0"/>
            </a:spcBef>
            <a:spcAft>
              <a:spcPct val="35000"/>
            </a:spcAft>
            <a:buNone/>
          </a:pPr>
          <a:r>
            <a:rPr lang="en-CA" sz="2100" b="1" kern="1200"/>
            <a:t>Prestigious Acknowledgment</a:t>
          </a:r>
          <a:r>
            <a:rPr lang="en-CA" sz="2100" kern="1200"/>
            <a:t>: </a:t>
          </a:r>
        </a:p>
        <a:p>
          <a:pPr marL="171450" lvl="1" indent="-171450" algn="l" defTabSz="711200">
            <a:lnSpc>
              <a:spcPct val="90000"/>
            </a:lnSpc>
            <a:spcBef>
              <a:spcPct val="0"/>
            </a:spcBef>
            <a:spcAft>
              <a:spcPct val="15000"/>
            </a:spcAft>
            <a:buChar char="•"/>
          </a:pPr>
          <a:r>
            <a:rPr lang="en-CA" sz="1600" kern="1200" dirty="0"/>
            <a:t>Be recognized as a key supporter of this vital project on both the ISTAP and EWMA websites, cementing your reputation in the industry.</a:t>
          </a:r>
        </a:p>
      </dsp:txBody>
      <dsp:txXfrm rot="5400000">
        <a:off x="8702827" y="738663"/>
        <a:ext cx="2696846" cy="2215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182AE-25DC-A145-8398-CC515F721A07}">
      <dsp:nvSpPr>
        <dsp:cNvPr id="0" name=""/>
        <dsp:cNvSpPr/>
      </dsp:nvSpPr>
      <dsp:spPr>
        <a:xfrm>
          <a:off x="0" y="257912"/>
          <a:ext cx="4499344" cy="90852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latin typeface="Montserrat" pitchFamily="2" charset="77"/>
            </a:rPr>
            <a:t>Objective</a:t>
          </a:r>
          <a:r>
            <a:rPr lang="en-GB" sz="3200" b="1" kern="1200" dirty="0">
              <a:latin typeface="Montserrat" pitchFamily="2" charset="77"/>
            </a:rPr>
            <a:t>: </a:t>
          </a:r>
          <a:endParaRPr lang="en-CA" sz="3200" kern="1200" dirty="0">
            <a:latin typeface="Montserrat" pitchFamily="2" charset="77"/>
          </a:endParaRPr>
        </a:p>
      </dsp:txBody>
      <dsp:txXfrm>
        <a:off x="44350" y="302262"/>
        <a:ext cx="4410644" cy="819823"/>
      </dsp:txXfrm>
    </dsp:sp>
    <dsp:sp modelId="{85CB9D1F-C52A-674A-BDC0-7B5994C16C39}">
      <dsp:nvSpPr>
        <dsp:cNvPr id="0" name=""/>
        <dsp:cNvSpPr/>
      </dsp:nvSpPr>
      <dsp:spPr>
        <a:xfrm>
          <a:off x="0" y="1200032"/>
          <a:ext cx="4499344" cy="208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5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CA" sz="2400" kern="1200" dirty="0"/>
            <a:t>Deliver a virtual educational event to support evidence-based prevention and management of skin tears, showcasing current best practices from global experts.</a:t>
          </a:r>
        </a:p>
      </dsp:txBody>
      <dsp:txXfrm>
        <a:off x="0" y="1200032"/>
        <a:ext cx="4499344" cy="2085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62E3E-995F-8E4B-803D-980D82811C3F}">
      <dsp:nvSpPr>
        <dsp:cNvPr id="0" name=""/>
        <dsp:cNvSpPr/>
      </dsp:nvSpPr>
      <dsp:spPr>
        <a:xfrm>
          <a:off x="8531" y="1009"/>
          <a:ext cx="3594806" cy="137505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Montserrat" pitchFamily="2" charset="77"/>
            </a:rPr>
            <a:t>Prominent Recognition &amp; Social Media Exposure</a:t>
          </a:r>
          <a:r>
            <a:rPr lang="en-CA" sz="1800" kern="1200" dirty="0">
              <a:latin typeface="Montserrat" pitchFamily="2" charset="77"/>
            </a:rPr>
            <a:t>: </a:t>
          </a:r>
        </a:p>
      </dsp:txBody>
      <dsp:txXfrm>
        <a:off x="48805" y="41283"/>
        <a:ext cx="3514258" cy="1294504"/>
      </dsp:txXfrm>
    </dsp:sp>
    <dsp:sp modelId="{4301046F-1382-D04B-B114-CA691058BC6A}">
      <dsp:nvSpPr>
        <dsp:cNvPr id="0" name=""/>
        <dsp:cNvSpPr/>
      </dsp:nvSpPr>
      <dsp:spPr>
        <a:xfrm>
          <a:off x="8531" y="1783274"/>
          <a:ext cx="1724954" cy="231629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Highlighted as a sponsor in ISTAP social media campaign on LinkedIn, Facebook, and X leading up to the event.</a:t>
          </a:r>
        </a:p>
      </dsp:txBody>
      <dsp:txXfrm>
        <a:off x="59053" y="1833796"/>
        <a:ext cx="1623910" cy="2215250"/>
      </dsp:txXfrm>
    </dsp:sp>
    <dsp:sp modelId="{D0FC9226-CF62-7B49-9CB4-8D35C398356C}">
      <dsp:nvSpPr>
        <dsp:cNvPr id="0" name=""/>
        <dsp:cNvSpPr/>
      </dsp:nvSpPr>
      <dsp:spPr>
        <a:xfrm>
          <a:off x="1878383" y="1783274"/>
          <a:ext cx="1724954" cy="237921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Gain visibility as a sponsor in all promotional materials, incl. the ISTAP website &amp; communications to all ISTAP Members.</a:t>
          </a:r>
        </a:p>
      </dsp:txBody>
      <dsp:txXfrm>
        <a:off x="1928905" y="1833796"/>
        <a:ext cx="1623910" cy="2278174"/>
      </dsp:txXfrm>
    </dsp:sp>
    <dsp:sp modelId="{D0E9D9BB-BACD-D640-9661-5A6CCB8C66FB}">
      <dsp:nvSpPr>
        <dsp:cNvPr id="0" name=""/>
        <dsp:cNvSpPr/>
      </dsp:nvSpPr>
      <dsp:spPr>
        <a:xfrm>
          <a:off x="3893130" y="1009"/>
          <a:ext cx="1724954" cy="115748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Montserrat" pitchFamily="2" charset="77"/>
            </a:rPr>
            <a:t>Event Visibility</a:t>
          </a:r>
          <a:r>
            <a:rPr lang="en-CA" sz="1800" kern="1200" dirty="0">
              <a:latin typeface="Montserrat" pitchFamily="2" charset="77"/>
            </a:rPr>
            <a:t>: </a:t>
          </a:r>
        </a:p>
      </dsp:txBody>
      <dsp:txXfrm>
        <a:off x="3927031" y="34910"/>
        <a:ext cx="1657152" cy="1089680"/>
      </dsp:txXfrm>
    </dsp:sp>
    <dsp:sp modelId="{1A8F1E1D-651E-CF46-9EE3-B25F603DF527}">
      <dsp:nvSpPr>
        <dsp:cNvPr id="0" name=""/>
        <dsp:cNvSpPr/>
      </dsp:nvSpPr>
      <dsp:spPr>
        <a:xfrm>
          <a:off x="3893130" y="1565704"/>
          <a:ext cx="1724954" cy="201878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Featured on a prominent slide during the opening of the virtual event.</a:t>
          </a:r>
        </a:p>
      </dsp:txBody>
      <dsp:txXfrm>
        <a:off x="3943652" y="1616226"/>
        <a:ext cx="1623910" cy="1917737"/>
      </dsp:txXfrm>
    </dsp:sp>
    <dsp:sp modelId="{28D019C7-09A2-FD45-9D3F-CD3798361D48}">
      <dsp:nvSpPr>
        <dsp:cNvPr id="0" name=""/>
        <dsp:cNvSpPr/>
      </dsp:nvSpPr>
      <dsp:spPr>
        <a:xfrm>
          <a:off x="5907877" y="1009"/>
          <a:ext cx="3594806" cy="119141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Montserrat" pitchFamily="2" charset="77"/>
            </a:rPr>
            <a:t>Commitment to Excellence &amp; Global Brand Recognition</a:t>
          </a:r>
          <a:r>
            <a:rPr lang="en-CA" sz="1800" kern="1200" dirty="0">
              <a:latin typeface="Montserrat" pitchFamily="2" charset="77"/>
            </a:rPr>
            <a:t>: </a:t>
          </a:r>
        </a:p>
      </dsp:txBody>
      <dsp:txXfrm>
        <a:off x="5942772" y="35904"/>
        <a:ext cx="3525016" cy="1121620"/>
      </dsp:txXfrm>
    </dsp:sp>
    <dsp:sp modelId="{0B88C402-7F86-AB4F-BB62-22367E963E6B}">
      <dsp:nvSpPr>
        <dsp:cNvPr id="0" name=""/>
        <dsp:cNvSpPr/>
      </dsp:nvSpPr>
      <dsp:spPr>
        <a:xfrm>
          <a:off x="5907877" y="1599632"/>
          <a:ext cx="1724954" cy="227454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Showcase your dedication to improving skin tear prevention and management strategies on an international scale.</a:t>
          </a:r>
        </a:p>
      </dsp:txBody>
      <dsp:txXfrm>
        <a:off x="5958399" y="1650154"/>
        <a:ext cx="1623910" cy="2173505"/>
      </dsp:txXfrm>
    </dsp:sp>
    <dsp:sp modelId="{21FB36BF-F888-114C-8C30-EC8773C479E2}">
      <dsp:nvSpPr>
        <dsp:cNvPr id="0" name=""/>
        <dsp:cNvSpPr/>
      </dsp:nvSpPr>
      <dsp:spPr>
        <a:xfrm>
          <a:off x="7777728" y="1599632"/>
          <a:ext cx="1724954" cy="175533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Enhance your company's brand recognition and reputation internationally.</a:t>
          </a:r>
        </a:p>
      </dsp:txBody>
      <dsp:txXfrm>
        <a:off x="7828250" y="1650154"/>
        <a:ext cx="1623910" cy="1654291"/>
      </dsp:txXfrm>
    </dsp:sp>
    <dsp:sp modelId="{B00EFBB5-E72F-E540-9CB3-66C618CAFA8D}">
      <dsp:nvSpPr>
        <dsp:cNvPr id="0" name=""/>
        <dsp:cNvSpPr/>
      </dsp:nvSpPr>
      <dsp:spPr>
        <a:xfrm>
          <a:off x="9792476" y="1009"/>
          <a:ext cx="1724954" cy="126619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latin typeface="Montserrat" pitchFamily="2" charset="77"/>
            </a:rPr>
            <a:t>Co-Promotion Opportunities: </a:t>
          </a:r>
        </a:p>
      </dsp:txBody>
      <dsp:txXfrm>
        <a:off x="9829562" y="38095"/>
        <a:ext cx="1650782" cy="1192025"/>
      </dsp:txXfrm>
    </dsp:sp>
    <dsp:sp modelId="{3BAB6DCA-F673-6C44-B771-E7071275B30E}">
      <dsp:nvSpPr>
        <dsp:cNvPr id="0" name=""/>
        <dsp:cNvSpPr/>
      </dsp:nvSpPr>
      <dsp:spPr>
        <a:xfrm>
          <a:off x="9792476" y="1674419"/>
          <a:ext cx="1724954" cy="27182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Partner with your customers to co-promote this event; demonstrate your support for better skin tear outcomes.</a:t>
          </a:r>
        </a:p>
      </dsp:txBody>
      <dsp:txXfrm>
        <a:off x="9842998" y="1724941"/>
        <a:ext cx="1623910" cy="2617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90668-67CE-DA46-B540-2013A8EB4E4A}">
      <dsp:nvSpPr>
        <dsp:cNvPr id="0" name=""/>
        <dsp:cNvSpPr/>
      </dsp:nvSpPr>
      <dsp:spPr>
        <a:xfrm>
          <a:off x="0" y="728279"/>
          <a:ext cx="5876555" cy="74622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Montserrat" pitchFamily="2" charset="77"/>
            </a:rPr>
            <a:t>Methodology</a:t>
          </a:r>
          <a:endParaRPr lang="en-CA" sz="2400" kern="1200" dirty="0">
            <a:latin typeface="Calibri" panose="020F0502020204030204" pitchFamily="34" charset="0"/>
            <a:cs typeface="Calibri" panose="020F0502020204030204" pitchFamily="34" charset="0"/>
          </a:endParaRPr>
        </a:p>
      </dsp:txBody>
      <dsp:txXfrm>
        <a:off x="36428" y="764707"/>
        <a:ext cx="5803699" cy="673370"/>
      </dsp:txXfrm>
    </dsp:sp>
    <dsp:sp modelId="{45C17D08-89DB-0748-87DF-AF8F7A08A5F6}">
      <dsp:nvSpPr>
        <dsp:cNvPr id="0" name=""/>
        <dsp:cNvSpPr/>
      </dsp:nvSpPr>
      <dsp:spPr>
        <a:xfrm>
          <a:off x="0" y="1553489"/>
          <a:ext cx="5876555"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8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CA" sz="1800" b="0" i="0" u="none" kern="1200" dirty="0"/>
            <a:t>Collaborate with nurses in all communities and different peoples to obtain photos of skin tears in all skin tones that reflect the diversity of humanity and correspond to the ISTAP Skin Tear Classification Tool</a:t>
          </a:r>
          <a:endParaRPr lang="en-CA"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en-CA" sz="1800" b="0" i="0" u="none" kern="1200" dirty="0"/>
            <a:t>Key members of the ISTAP Board will validate the classification of skin tear pictures of different skin tones against the original tool</a:t>
          </a:r>
          <a:endParaRPr lang="en-CA" sz="1800" kern="1200" dirty="0">
            <a:latin typeface="Calibri" panose="020F0502020204030204" pitchFamily="34" charset="0"/>
            <a:cs typeface="Calibri" panose="020F0502020204030204" pitchFamily="34" charset="0"/>
          </a:endParaRPr>
        </a:p>
      </dsp:txBody>
      <dsp:txXfrm>
        <a:off x="0" y="1553489"/>
        <a:ext cx="5876555" cy="1883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0F389-A1EB-FA44-B76C-B0F1FB98E047}">
      <dsp:nvSpPr>
        <dsp:cNvPr id="0" name=""/>
        <dsp:cNvSpPr/>
      </dsp:nvSpPr>
      <dsp:spPr>
        <a:xfrm>
          <a:off x="0" y="298"/>
          <a:ext cx="4518838" cy="568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b="1" i="0" kern="1200" dirty="0">
              <a:latin typeface="Montserrat" pitchFamily="2" charset="77"/>
            </a:rPr>
            <a:t>Objective</a:t>
          </a:r>
          <a:r>
            <a:rPr lang="en-CA" sz="2400" b="0" i="0" kern="1200" dirty="0">
              <a:latin typeface="Montserrat" pitchFamily="2" charset="77"/>
            </a:rPr>
            <a:t>:</a:t>
          </a:r>
          <a:endParaRPr lang="en-CA" sz="2400" kern="1200" dirty="0">
            <a:latin typeface="Montserrat" pitchFamily="2" charset="77"/>
          </a:endParaRPr>
        </a:p>
      </dsp:txBody>
      <dsp:txXfrm>
        <a:off x="27768" y="28066"/>
        <a:ext cx="4463302" cy="513285"/>
      </dsp:txXfrm>
    </dsp:sp>
    <dsp:sp modelId="{FE65E0E1-5F8B-584B-987F-42CE71C6FEB2}">
      <dsp:nvSpPr>
        <dsp:cNvPr id="0" name=""/>
        <dsp:cNvSpPr/>
      </dsp:nvSpPr>
      <dsp:spPr>
        <a:xfrm>
          <a:off x="0" y="569119"/>
          <a:ext cx="4518838" cy="2292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47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CA" sz="1800" b="0" i="0" u="none" kern="1200" dirty="0"/>
            <a:t>To provide a culturally safe ISTAP Skin Tear Classification Tool based on the existing validated ISTAP Skin Tear Classification that reflects all skin tones</a:t>
          </a:r>
          <a:endParaRPr lang="en-CA" sz="1800" kern="1200" dirty="0"/>
        </a:p>
        <a:p>
          <a:pPr marL="171450" lvl="1" indent="-171450" algn="l" defTabSz="800100">
            <a:lnSpc>
              <a:spcPct val="90000"/>
            </a:lnSpc>
            <a:spcBef>
              <a:spcPct val="0"/>
            </a:spcBef>
            <a:spcAft>
              <a:spcPct val="20000"/>
            </a:spcAft>
            <a:buChar char="•"/>
          </a:pPr>
          <a:r>
            <a:rPr lang="en-CA" sz="1800" kern="1200" dirty="0"/>
            <a:t>A copy of the original classification tool can be found online at: </a:t>
          </a:r>
          <a:r>
            <a:rPr lang="en-US" sz="1800" kern="1200" dirty="0">
              <a:hlinkClick xmlns:r="http://schemas.openxmlformats.org/officeDocument/2006/relationships" r:id="rId1"/>
            </a:rPr>
            <a:t>www.skintears.org/resources#classification</a:t>
          </a:r>
          <a:r>
            <a:rPr lang="en-US" sz="1800" kern="1200" dirty="0"/>
            <a:t> </a:t>
          </a:r>
          <a:endParaRPr lang="en-CA" sz="1800" kern="1200" dirty="0"/>
        </a:p>
      </dsp:txBody>
      <dsp:txXfrm>
        <a:off x="0" y="569119"/>
        <a:ext cx="4518838" cy="22929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D3448-152C-5F43-8F44-C84A46D5B00D}">
      <dsp:nvSpPr>
        <dsp:cNvPr id="0" name=""/>
        <dsp:cNvSpPr/>
      </dsp:nvSpPr>
      <dsp:spPr>
        <a:xfrm rot="16200000">
          <a:off x="104388" y="-103023"/>
          <a:ext cx="3343702" cy="3549749"/>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39" bIns="0" numCol="1" spcCol="1270" anchor="t" anchorCtr="0">
          <a:noAutofit/>
        </a:bodyPr>
        <a:lstStyle/>
        <a:p>
          <a:pPr marL="0" lvl="0" indent="0" algn="l" defTabSz="977900">
            <a:lnSpc>
              <a:spcPct val="90000"/>
            </a:lnSpc>
            <a:spcBef>
              <a:spcPct val="0"/>
            </a:spcBef>
            <a:spcAft>
              <a:spcPct val="35000"/>
            </a:spcAft>
            <a:buNone/>
          </a:pPr>
          <a:r>
            <a:rPr lang="en-CA" sz="2200" b="1" kern="1200" dirty="0">
              <a:latin typeface="Montserrat" pitchFamily="2" charset="77"/>
            </a:rPr>
            <a:t>Premier Recognition</a:t>
          </a:r>
          <a:r>
            <a:rPr lang="en-CA" sz="2200" kern="1200" dirty="0">
              <a:latin typeface="Montserrat" pitchFamily="2" charset="77"/>
            </a:rPr>
            <a:t>: </a:t>
          </a:r>
        </a:p>
        <a:p>
          <a:pPr marL="171450" lvl="1" indent="-171450" algn="l" defTabSz="755650">
            <a:lnSpc>
              <a:spcPct val="90000"/>
            </a:lnSpc>
            <a:spcBef>
              <a:spcPct val="0"/>
            </a:spcBef>
            <a:spcAft>
              <a:spcPct val="15000"/>
            </a:spcAft>
            <a:buChar char="•"/>
          </a:pPr>
          <a:r>
            <a:rPr lang="en-CA" sz="1700" kern="1200" dirty="0"/>
            <a:t>Be prominently acknowledged as a sponsor of this culturally safe skin tear classification tool for people with darker skin tones.</a:t>
          </a:r>
        </a:p>
      </dsp:txBody>
      <dsp:txXfrm rot="5400000">
        <a:off x="1365" y="668740"/>
        <a:ext cx="3549749" cy="2006222"/>
      </dsp:txXfrm>
    </dsp:sp>
    <dsp:sp modelId="{AAA0ADC6-578A-2840-B160-A3E00C901088}">
      <dsp:nvSpPr>
        <dsp:cNvPr id="0" name=""/>
        <dsp:cNvSpPr/>
      </dsp:nvSpPr>
      <dsp:spPr>
        <a:xfrm rot="16200000">
          <a:off x="3920368" y="-103023"/>
          <a:ext cx="3343702" cy="3549749"/>
        </a:xfrm>
        <a:prstGeom prst="flowChartManualOperation">
          <a:avLst/>
        </a:prstGeom>
        <a:solidFill>
          <a:schemeClr val="accent5">
            <a:hueOff val="-260829"/>
            <a:satOff val="2454"/>
            <a:lumOff val="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39" bIns="0" numCol="1" spcCol="1270" anchor="t" anchorCtr="0">
          <a:noAutofit/>
        </a:bodyPr>
        <a:lstStyle/>
        <a:p>
          <a:pPr marL="0" lvl="0" indent="0" algn="l" defTabSz="977900">
            <a:lnSpc>
              <a:spcPct val="90000"/>
            </a:lnSpc>
            <a:spcBef>
              <a:spcPct val="0"/>
            </a:spcBef>
            <a:spcAft>
              <a:spcPct val="35000"/>
            </a:spcAft>
            <a:buNone/>
          </a:pPr>
          <a:r>
            <a:rPr lang="en-CA" sz="2200" b="1" kern="1200" dirty="0">
              <a:latin typeface="Montserrat" pitchFamily="2" charset="77"/>
            </a:rPr>
            <a:t>Showcase Commitment</a:t>
          </a:r>
          <a:r>
            <a:rPr lang="en-CA" sz="2200" kern="1200" dirty="0">
              <a:latin typeface="Montserrat" pitchFamily="2" charset="77"/>
            </a:rPr>
            <a:t>: </a:t>
          </a:r>
        </a:p>
        <a:p>
          <a:pPr marL="171450" lvl="1" indent="-171450" algn="l" defTabSz="755650">
            <a:lnSpc>
              <a:spcPct val="90000"/>
            </a:lnSpc>
            <a:spcBef>
              <a:spcPct val="0"/>
            </a:spcBef>
            <a:spcAft>
              <a:spcPct val="15000"/>
            </a:spcAft>
            <a:buChar char="•"/>
          </a:pPr>
          <a:r>
            <a:rPr lang="en-CA" sz="1700" kern="1200" dirty="0"/>
            <a:t>Highlight your company's dedication to advancing skin tear prevention and management strategies for people of all skin tones</a:t>
          </a:r>
        </a:p>
      </dsp:txBody>
      <dsp:txXfrm rot="5400000">
        <a:off x="3817345" y="668740"/>
        <a:ext cx="3549749" cy="2006222"/>
      </dsp:txXfrm>
    </dsp:sp>
    <dsp:sp modelId="{42BA959E-E37F-A442-AA02-397661494425}">
      <dsp:nvSpPr>
        <dsp:cNvPr id="0" name=""/>
        <dsp:cNvSpPr/>
      </dsp:nvSpPr>
      <dsp:spPr>
        <a:xfrm rot="16200000">
          <a:off x="7736349" y="-103023"/>
          <a:ext cx="3343702" cy="3549749"/>
        </a:xfrm>
        <a:prstGeom prst="flowChartManualOperation">
          <a:avLst/>
        </a:prstGeom>
        <a:solidFill>
          <a:schemeClr val="accent5">
            <a:hueOff val="-521658"/>
            <a:satOff val="4907"/>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39" bIns="0" numCol="1" spcCol="1270" anchor="t" anchorCtr="0">
          <a:noAutofit/>
        </a:bodyPr>
        <a:lstStyle/>
        <a:p>
          <a:pPr marL="0" lvl="0" indent="0" algn="l" defTabSz="977900">
            <a:lnSpc>
              <a:spcPct val="90000"/>
            </a:lnSpc>
            <a:spcBef>
              <a:spcPct val="0"/>
            </a:spcBef>
            <a:spcAft>
              <a:spcPct val="35000"/>
            </a:spcAft>
            <a:buNone/>
          </a:pPr>
          <a:r>
            <a:rPr lang="en-CA" sz="2200" b="1" kern="1200" dirty="0">
              <a:latin typeface="Montserrat" pitchFamily="2" charset="77"/>
            </a:rPr>
            <a:t>Strengthen Reputation</a:t>
          </a:r>
          <a:r>
            <a:rPr lang="en-CA" sz="2200" kern="1200" dirty="0">
              <a:latin typeface="Montserrat" pitchFamily="2" charset="77"/>
            </a:rPr>
            <a:t>: </a:t>
          </a:r>
        </a:p>
        <a:p>
          <a:pPr marL="171450" lvl="1" indent="-171450" algn="l" defTabSz="755650">
            <a:lnSpc>
              <a:spcPct val="90000"/>
            </a:lnSpc>
            <a:spcBef>
              <a:spcPct val="0"/>
            </a:spcBef>
            <a:spcAft>
              <a:spcPct val="15000"/>
            </a:spcAft>
            <a:buChar char="•"/>
          </a:pPr>
          <a:r>
            <a:rPr lang="en-CA" sz="1700" kern="1200" dirty="0"/>
            <a:t>Enhance your company's brand recognition and credibility.</a:t>
          </a:r>
        </a:p>
      </dsp:txBody>
      <dsp:txXfrm rot="5400000">
        <a:off x="7633326" y="668740"/>
        <a:ext cx="3549749" cy="20062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90668-67CE-DA46-B540-2013A8EB4E4A}">
      <dsp:nvSpPr>
        <dsp:cNvPr id="0" name=""/>
        <dsp:cNvSpPr/>
      </dsp:nvSpPr>
      <dsp:spPr>
        <a:xfrm>
          <a:off x="0" y="181461"/>
          <a:ext cx="6557041" cy="63693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Montserrat" pitchFamily="2" charset="77"/>
            </a:rPr>
            <a:t>Methodology</a:t>
          </a:r>
          <a:endParaRPr lang="en-CA" sz="2400" kern="1200" dirty="0">
            <a:latin typeface="Calibri" panose="020F0502020204030204" pitchFamily="34" charset="0"/>
            <a:cs typeface="Calibri" panose="020F0502020204030204" pitchFamily="34" charset="0"/>
          </a:endParaRPr>
        </a:p>
      </dsp:txBody>
      <dsp:txXfrm>
        <a:off x="31093" y="212554"/>
        <a:ext cx="6494855" cy="574747"/>
      </dsp:txXfrm>
    </dsp:sp>
    <dsp:sp modelId="{45C17D08-89DB-0748-87DF-AF8F7A08A5F6}">
      <dsp:nvSpPr>
        <dsp:cNvPr id="0" name=""/>
        <dsp:cNvSpPr/>
      </dsp:nvSpPr>
      <dsp:spPr>
        <a:xfrm>
          <a:off x="0" y="1000156"/>
          <a:ext cx="6557041"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18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CA" sz="1600" kern="1200" dirty="0">
              <a:latin typeface="Calibri" panose="020F0502020204030204" pitchFamily="34" charset="0"/>
              <a:cs typeface="Calibri" panose="020F0502020204030204" pitchFamily="34" charset="0"/>
            </a:rPr>
            <a:t>Work with key partners, including nurses in indigenous communities across Canada, to obtain photos of skin tears in Indigenous skin that match the classification images in the </a:t>
          </a:r>
          <a:r>
            <a:rPr lang="en-CA" sz="1600" b="0" i="0" u="none" kern="1200" dirty="0">
              <a:latin typeface="Calibri" panose="020F0502020204030204" pitchFamily="34" charset="0"/>
              <a:cs typeface="Calibri" panose="020F0502020204030204" pitchFamily="34" charset="0"/>
            </a:rPr>
            <a:t>ISTAP Skin Tear Classification Tool.</a:t>
          </a:r>
          <a:endParaRPr lang="en-CA"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en-CA" sz="1600" b="0" i="0" u="none" kern="1200" dirty="0">
              <a:latin typeface="Calibri" panose="020F0502020204030204" pitchFamily="34" charset="0"/>
              <a:cs typeface="Calibri" panose="020F0502020204030204" pitchFamily="34" charset="0"/>
            </a:rPr>
            <a:t>Once images are received, key members of the ISTAP Board will validate the classification of skin tear pictures of different indigenous skin tones against the original tool</a:t>
          </a:r>
          <a:endParaRPr lang="en-CA"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en-CA" sz="1600" kern="1200" dirty="0"/>
            <a:t>A new tool will be developed in conjunction with the NSWOCC Indigenous Health Core Program members to ensure that it is culturally safe and relevant to Indigenous people. </a:t>
          </a:r>
          <a:endParaRPr lang="en-CA" sz="1600" kern="1200" dirty="0">
            <a:latin typeface="Calibri" panose="020F0502020204030204" pitchFamily="34" charset="0"/>
            <a:cs typeface="Calibri" panose="020F0502020204030204" pitchFamily="34" charset="0"/>
          </a:endParaRPr>
        </a:p>
      </dsp:txBody>
      <dsp:txXfrm>
        <a:off x="0" y="1000156"/>
        <a:ext cx="6557041" cy="21528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0F389-A1EB-FA44-B76C-B0F1FB98E047}">
      <dsp:nvSpPr>
        <dsp:cNvPr id="0" name=""/>
        <dsp:cNvSpPr/>
      </dsp:nvSpPr>
      <dsp:spPr>
        <a:xfrm>
          <a:off x="0" y="2290"/>
          <a:ext cx="3944680" cy="671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b="1" i="0" kern="1200" dirty="0">
              <a:latin typeface="Montserrat" pitchFamily="2" charset="77"/>
            </a:rPr>
            <a:t>Objective</a:t>
          </a:r>
          <a:r>
            <a:rPr lang="en-CA" sz="2400" b="0" i="0" kern="1200" dirty="0">
              <a:latin typeface="Montserrat" pitchFamily="2" charset="77"/>
            </a:rPr>
            <a:t>:</a:t>
          </a:r>
          <a:endParaRPr lang="en-CA" sz="2400" kern="1200" dirty="0">
            <a:latin typeface="Montserrat" pitchFamily="2" charset="77"/>
          </a:endParaRPr>
        </a:p>
      </dsp:txBody>
      <dsp:txXfrm>
        <a:off x="32798" y="35088"/>
        <a:ext cx="3879084" cy="606283"/>
      </dsp:txXfrm>
    </dsp:sp>
    <dsp:sp modelId="{FE65E0E1-5F8B-584B-987F-42CE71C6FEB2}">
      <dsp:nvSpPr>
        <dsp:cNvPr id="0" name=""/>
        <dsp:cNvSpPr/>
      </dsp:nvSpPr>
      <dsp:spPr>
        <a:xfrm>
          <a:off x="0" y="674170"/>
          <a:ext cx="3944680" cy="250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24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CA" sz="1800" b="0" i="0" kern="1200" dirty="0"/>
            <a:t>To provide a culturally safe ISTAP Skin Tear Classification Tool based on the existing validated ISTAP Skin Tear Classification Tool that reflects all skin tones in </a:t>
          </a:r>
          <a:r>
            <a:rPr lang="en-CA" sz="1800" b="1" i="0" kern="1200" dirty="0"/>
            <a:t>indigenous populations in Canada</a:t>
          </a:r>
          <a:r>
            <a:rPr lang="en-CA" sz="1800" b="0" i="0" kern="1200" dirty="0"/>
            <a:t>.</a:t>
          </a:r>
          <a:endParaRPr lang="en-CA" sz="1800" kern="1200" dirty="0"/>
        </a:p>
        <a:p>
          <a:pPr marL="171450" lvl="1" indent="-171450" algn="l" defTabSz="800100">
            <a:lnSpc>
              <a:spcPct val="90000"/>
            </a:lnSpc>
            <a:spcBef>
              <a:spcPct val="0"/>
            </a:spcBef>
            <a:spcAft>
              <a:spcPct val="20000"/>
            </a:spcAft>
            <a:buChar char="•"/>
          </a:pPr>
          <a:r>
            <a:rPr lang="en-CA" sz="1800" kern="1200" dirty="0"/>
            <a:t>A copy of the original classification tool can be found online at: </a:t>
          </a:r>
          <a:r>
            <a:rPr lang="en-US" sz="1800" kern="1200" dirty="0">
              <a:hlinkClick xmlns:r="http://schemas.openxmlformats.org/officeDocument/2006/relationships" r:id="rId1"/>
            </a:rPr>
            <a:t>www.skintears.org/resources#classification</a:t>
          </a:r>
          <a:r>
            <a:rPr lang="en-US" sz="1800" kern="1200" dirty="0"/>
            <a:t> </a:t>
          </a:r>
          <a:endParaRPr lang="en-CA" sz="1800" kern="1200" dirty="0"/>
        </a:p>
      </dsp:txBody>
      <dsp:txXfrm>
        <a:off x="0" y="674170"/>
        <a:ext cx="3944680" cy="25041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7E07C-028D-A141-A57B-57A613B5442B}" type="datetimeFigureOut">
              <a:rPr lang="en-US" smtClean="0"/>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757E6-0CB2-304F-9B6D-B0228A2E3158}" type="slidenum">
              <a:rPr lang="en-US" smtClean="0"/>
              <a:t>‹#›</a:t>
            </a:fld>
            <a:endParaRPr lang="en-US"/>
          </a:p>
        </p:txBody>
      </p:sp>
    </p:spTree>
    <p:extLst>
      <p:ext uri="{BB962C8B-B14F-4D97-AF65-F5344CB8AC3E}">
        <p14:creationId xmlns:p14="http://schemas.microsoft.com/office/powerpoint/2010/main" val="354200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kintears.org/_files/ugd/9d080f_769978c85b0c4020930038056df09658.pdf?index=tru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office@nswoc.c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kintears.org/_files/ugd/9d080f_769978c85b0c4020930038056df09658.pdf?index=tru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intears.org/_files/ugd/9d080f_769978c85b0c4020930038056df09658.pdf?index=tru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office@nswoc.c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2</a:t>
            </a:fld>
            <a:endParaRPr lang="en-US"/>
          </a:p>
        </p:txBody>
      </p:sp>
    </p:spTree>
    <p:extLst>
      <p:ext uri="{BB962C8B-B14F-4D97-AF65-F5344CB8AC3E}">
        <p14:creationId xmlns:p14="http://schemas.microsoft.com/office/powerpoint/2010/main" val="120127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Objective</a:t>
            </a:r>
          </a:p>
          <a:p>
            <a:pPr marL="0" indent="0">
              <a:buNone/>
            </a:pPr>
            <a:r>
              <a:rPr lang="en-CA" dirty="0"/>
              <a:t>To provide a culturally safe ISTAP Skin Tear Classification Tool based on the existing validated ISTAP Skin Tear Classification Tool that is focused on Indigenous skin tones</a:t>
            </a:r>
          </a:p>
          <a:p>
            <a:endParaRPr lang="en-CA" dirty="0"/>
          </a:p>
          <a:p>
            <a:pPr marL="0" indent="0">
              <a:buNone/>
            </a:pPr>
            <a:r>
              <a:rPr lang="en-CA" dirty="0"/>
              <a:t>Methodology:</a:t>
            </a:r>
          </a:p>
          <a:p>
            <a:r>
              <a:rPr lang="en-CA" dirty="0"/>
              <a:t>Work with nurses in Indigenous communities in order to obtain photos of skin tears in Indigenous Skin Tones that match the classification images in the Skin Tear Classification Tool in order to make in order to make this classification tool culturally appropriate. Once the images have been obtained,  key members from the International Skin Tear Advisory Panel  Board of Directors will conduct a validation process to ensure that the Indigenous skin tear photos are the same classification as the images in the  original classification tool. A new tool will be developed in conjunction with the NSWOCC Indigenous Core program members in order to ensure that it is culturally safe and relevant to Indigenous people. A copy of the original classification tool can be found here: </a:t>
            </a:r>
          </a:p>
          <a:p>
            <a:r>
              <a:rPr lang="en-CA" dirty="0"/>
              <a:t> </a:t>
            </a:r>
            <a:r>
              <a:rPr lang="en-CA" dirty="0">
                <a:hlinkClick r:id="rId3"/>
              </a:rPr>
              <a:t>https://www.skintears.org/_files/ugd/9d080f_769978c85b0c4020930038056df09658.pdf?index=true</a:t>
            </a:r>
            <a:br>
              <a:rPr lang="en-CA" dirty="0"/>
            </a:br>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18</a:t>
            </a:fld>
            <a:endParaRPr lang="en-US"/>
          </a:p>
        </p:txBody>
      </p:sp>
    </p:spTree>
    <p:extLst>
      <p:ext uri="{BB962C8B-B14F-4D97-AF65-F5344CB8AC3E}">
        <p14:creationId xmlns:p14="http://schemas.microsoft.com/office/powerpoint/2010/main" val="569728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Benefits of Sponsorship</a:t>
            </a:r>
          </a:p>
          <a:p>
            <a:r>
              <a:rPr lang="en-US" dirty="0"/>
              <a:t>Recognition as a sponsor of this new classification tool that is culturally safe for Indigenous people.</a:t>
            </a:r>
          </a:p>
          <a:p>
            <a:r>
              <a:rPr lang="en-US" dirty="0"/>
              <a:t>Your company support shows your commitment to improving skin tear  prevention and management  strategies in Indigenous communities.</a:t>
            </a:r>
          </a:p>
          <a:p>
            <a:r>
              <a:rPr lang="en-US" dirty="0"/>
              <a:t>Build company and brand recognition in Indigenous communities.</a:t>
            </a:r>
          </a:p>
          <a:p>
            <a:pPr marL="0" indent="0">
              <a:buNone/>
            </a:pPr>
            <a:endParaRPr lang="en-US" dirty="0"/>
          </a:p>
          <a:p>
            <a:pPr marL="0" indent="0">
              <a:buNone/>
            </a:pPr>
            <a:r>
              <a:rPr lang="en-US" dirty="0"/>
              <a:t>Sponsorship Opportunity – how to get involved</a:t>
            </a:r>
          </a:p>
          <a:p>
            <a:r>
              <a:rPr lang="en-US" dirty="0"/>
              <a:t>$1,000 CDN  </a:t>
            </a:r>
          </a:p>
          <a:p>
            <a:r>
              <a:rPr lang="en-US" dirty="0"/>
              <a:t>E Mail Cathy Harley and Troy Curtis  at </a:t>
            </a:r>
            <a:r>
              <a:rPr lang="en-US" dirty="0">
                <a:hlinkClick r:id="rId3"/>
              </a:rPr>
              <a:t>office@nswoc.ca</a:t>
            </a:r>
            <a:r>
              <a:rPr lang="en-US" dirty="0"/>
              <a:t> </a:t>
            </a:r>
          </a:p>
        </p:txBody>
      </p:sp>
      <p:sp>
        <p:nvSpPr>
          <p:cNvPr id="4" name="Slide Number Placeholder 3"/>
          <p:cNvSpPr>
            <a:spLocks noGrp="1"/>
          </p:cNvSpPr>
          <p:nvPr>
            <p:ph type="sldNum" sz="quarter" idx="5"/>
          </p:nvPr>
        </p:nvSpPr>
        <p:spPr/>
        <p:txBody>
          <a:bodyPr/>
          <a:lstStyle/>
          <a:p>
            <a:fld id="{E49757E6-0CB2-304F-9B6D-B0228A2E3158}" type="slidenum">
              <a:rPr lang="en-US" smtClean="0"/>
              <a:t>19</a:t>
            </a:fld>
            <a:endParaRPr lang="en-US"/>
          </a:p>
        </p:txBody>
      </p:sp>
    </p:spTree>
    <p:extLst>
      <p:ext uri="{BB962C8B-B14F-4D97-AF65-F5344CB8AC3E}">
        <p14:creationId xmlns:p14="http://schemas.microsoft.com/office/powerpoint/2010/main" val="409390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Sponsorship Benefits</a:t>
            </a:r>
          </a:p>
          <a:p>
            <a:pPr>
              <a:buFont typeface="+mj-lt"/>
              <a:buAutoNum type="arabicPeriod"/>
            </a:pPr>
            <a:r>
              <a:rPr lang="en-CA" b="1" dirty="0"/>
              <a:t>Recognized Corporate Partner</a:t>
            </a:r>
            <a:r>
              <a:rPr lang="en-CA" dirty="0"/>
              <a:t>: Gain annual recognition as a corporate partner of ISTAP, showcasing your ongoing commitment.</a:t>
            </a:r>
          </a:p>
          <a:p>
            <a:pPr>
              <a:buFont typeface="+mj-lt"/>
              <a:buAutoNum type="arabicPeriod"/>
            </a:pPr>
            <a:r>
              <a:rPr lang="en-CA" b="1" dirty="0"/>
              <a:t>Prominent Event Supporter</a:t>
            </a:r>
            <a:r>
              <a:rPr lang="en-CA" dirty="0"/>
              <a:t>: Be acknowledged as a supporter of ISTAP's "World Without Skin Tears Day" through promotion on all event materials, social media campaigns, and the ISTAP website.</a:t>
            </a:r>
          </a:p>
          <a:p>
            <a:pPr>
              <a:buFont typeface="+mj-lt"/>
              <a:buAutoNum type="arabicPeriod"/>
            </a:pPr>
            <a:r>
              <a:rPr lang="en-CA" b="1" dirty="0"/>
              <a:t>Exclusive Photo Access</a:t>
            </a:r>
            <a:r>
              <a:rPr lang="en-CA" dirty="0"/>
              <a:t>: Obtain access to the ISTAP skin tear photo database with a nonexclusive, perpetual, royalty-free, irrevocable, worldwide license to use, copy, and distribute up to 25 photos for your educational programs.</a:t>
            </a:r>
          </a:p>
          <a:p>
            <a:pPr>
              <a:buFont typeface="+mj-lt"/>
              <a:buAutoNum type="arabicPeriod"/>
            </a:pPr>
            <a:r>
              <a:rPr lang="en-CA" b="1" dirty="0"/>
              <a:t>Website Promotion</a:t>
            </a:r>
            <a:r>
              <a:rPr lang="en-CA" dirty="0"/>
              <a:t>: Have your company’s web link prominently displayed near skin tear education materials on the ISTAP website, highlighting your formal partnership and support.</a:t>
            </a:r>
          </a:p>
          <a:p>
            <a:pPr>
              <a:buFont typeface="+mj-lt"/>
              <a:buAutoNum type="arabicPeriod"/>
            </a:pPr>
            <a:r>
              <a:rPr lang="en-CA" b="1" dirty="0"/>
              <a:t>Strategic Meetings</a:t>
            </a:r>
            <a:r>
              <a:rPr lang="en-CA" dirty="0"/>
              <a:t>: Meet with the ISTAP Executive twice a year to discuss skin tear initiatives, research updates, and explore opportunities in the field.</a:t>
            </a:r>
          </a:p>
          <a:p>
            <a:endParaRPr lang="en-CA" b="1" dirty="0"/>
          </a:p>
          <a:p>
            <a:r>
              <a:rPr lang="en-CA" b="1" dirty="0"/>
              <a:t>Cost: 12,000 Euros per year</a:t>
            </a:r>
            <a:endParaRPr lang="en-CA" dirty="0"/>
          </a:p>
          <a:p>
            <a:endParaRPr lang="en-CA" b="1" dirty="0"/>
          </a:p>
          <a:p>
            <a:r>
              <a:rPr lang="en-CA" b="1" dirty="0"/>
              <a:t>Sponsorship Outcomes</a:t>
            </a:r>
          </a:p>
          <a:p>
            <a:pPr>
              <a:buFont typeface="Arial" panose="020B0604020202020204" pitchFamily="34" charset="0"/>
              <a:buChar char="•"/>
            </a:pPr>
            <a:r>
              <a:rPr lang="en-CA" b="1" dirty="0"/>
              <a:t>Enhanced Visibility</a:t>
            </a:r>
            <a:r>
              <a:rPr lang="en-CA" dirty="0"/>
              <a:t>: Increase your company's visibility with clinicians making product decisions for skin tears.</a:t>
            </a:r>
          </a:p>
          <a:p>
            <a:pPr>
              <a:buFont typeface="Arial" panose="020B0604020202020204" pitchFamily="34" charset="0"/>
              <a:buChar char="•"/>
            </a:pPr>
            <a:r>
              <a:rPr lang="en-CA" b="1" dirty="0"/>
              <a:t>Support Demonstration</a:t>
            </a:r>
            <a:r>
              <a:rPr lang="en-CA" dirty="0"/>
              <a:t>: Showcase your support for ISTAP and commitment to improving patient outcomes in skin tear prevention and management.</a:t>
            </a:r>
          </a:p>
          <a:p>
            <a:pPr>
              <a:buFont typeface="Arial" panose="020B0604020202020204" pitchFamily="34" charset="0"/>
              <a:buChar char="•"/>
            </a:pPr>
            <a:r>
              <a:rPr lang="en-CA" b="1" dirty="0"/>
              <a:t>Educational Resource Access</a:t>
            </a:r>
            <a:r>
              <a:rPr lang="en-CA" dirty="0"/>
              <a:t>: Strengthen your company’s education and marketing efforts with access to the ISTAP photo library.</a:t>
            </a:r>
          </a:p>
          <a:p>
            <a:pPr>
              <a:buFont typeface="Arial" panose="020B0604020202020204" pitchFamily="34" charset="0"/>
              <a:buChar char="•"/>
            </a:pPr>
            <a:r>
              <a:rPr lang="en-CA" b="1" dirty="0"/>
              <a:t>Direct Engagement</a:t>
            </a:r>
            <a:r>
              <a:rPr lang="en-CA" dirty="0"/>
              <a:t>: Provide clinicians and ISTAP members direct access to your company through a link on the </a:t>
            </a:r>
            <a:r>
              <a:rPr lang="en-CA" dirty="0" err="1"/>
              <a:t>skintears.org</a:t>
            </a:r>
            <a:r>
              <a:rPr lang="en-CA" dirty="0"/>
              <a:t> website.</a:t>
            </a:r>
          </a:p>
          <a:p>
            <a:pPr>
              <a:buFont typeface="Arial" panose="020B0604020202020204" pitchFamily="34" charset="0"/>
              <a:buChar char="•"/>
            </a:pPr>
            <a:r>
              <a:rPr lang="en-CA" b="1" dirty="0"/>
              <a:t>Exclusive Insights</a:t>
            </a:r>
            <a:r>
              <a:rPr lang="en-CA" dirty="0"/>
              <a:t>: Gain one-on-one access to the ISTAP Executive and Board, staying at the forefront of skin tear research, education, and strategic approaches.</a:t>
            </a:r>
          </a:p>
        </p:txBody>
      </p:sp>
      <p:sp>
        <p:nvSpPr>
          <p:cNvPr id="4" name="Slide Number Placeholder 3"/>
          <p:cNvSpPr>
            <a:spLocks noGrp="1"/>
          </p:cNvSpPr>
          <p:nvPr>
            <p:ph type="sldNum" sz="quarter" idx="5"/>
          </p:nvPr>
        </p:nvSpPr>
        <p:spPr/>
        <p:txBody>
          <a:bodyPr/>
          <a:lstStyle/>
          <a:p>
            <a:fld id="{E49757E6-0CB2-304F-9B6D-B0228A2E3158}" type="slidenum">
              <a:rPr lang="en-US" smtClean="0"/>
              <a:t>21</a:t>
            </a:fld>
            <a:endParaRPr lang="en-US"/>
          </a:p>
        </p:txBody>
      </p:sp>
    </p:spTree>
    <p:extLst>
      <p:ext uri="{BB962C8B-B14F-4D97-AF65-F5344CB8AC3E}">
        <p14:creationId xmlns:p14="http://schemas.microsoft.com/office/powerpoint/2010/main" val="92904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Objective</a:t>
            </a:r>
          </a:p>
          <a:p>
            <a:pPr marL="0" indent="0">
              <a:buNone/>
            </a:pPr>
            <a:r>
              <a:rPr lang="en-CA" dirty="0"/>
              <a:t>To provide a culturally safe ISTAP Skin Tear Classification Tool based on the existing validated ISTAP Skin Tear Classification Tool that is focused on Indigenous skin tones</a:t>
            </a:r>
          </a:p>
          <a:p>
            <a:endParaRPr lang="en-CA" dirty="0"/>
          </a:p>
          <a:p>
            <a:pPr marL="0" indent="0">
              <a:buNone/>
            </a:pPr>
            <a:r>
              <a:rPr lang="en-CA" dirty="0"/>
              <a:t>Methodology:</a:t>
            </a:r>
          </a:p>
          <a:p>
            <a:r>
              <a:rPr lang="en-CA" dirty="0"/>
              <a:t>Work with nurses in Indigenous communities in order to obtain photos of skin tears in Indigenous Skin Tones that match the classification images in the Skin Tear Classification Tool in order to make this classification tool culturally appropriate. Once the images have been obtained,  key members from the International Skin Tear Advisory Panel  Board of Directors will conduct a validation process to ensure that the Indigenous skin tear photos are the same classification as the images in the  original classification tool. A new tool will be developed in conjunction with the NSWOCC Indigenous Core program members in order to ensure that it is culturally safe and relevant to Indigenous people. A copy of the original classification tool can be found here: </a:t>
            </a:r>
          </a:p>
          <a:p>
            <a:r>
              <a:rPr lang="en-CA" dirty="0"/>
              <a:t> </a:t>
            </a:r>
            <a:r>
              <a:rPr lang="en-CA" dirty="0">
                <a:hlinkClick r:id="rId3"/>
              </a:rPr>
              <a:t>https://www.skintears.org/_files/ugd/9d080f_769978c85b0c4020930038056df09658.pdf?index=true</a:t>
            </a:r>
            <a:br>
              <a:rPr lang="en-CA" dirty="0"/>
            </a:br>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22</a:t>
            </a:fld>
            <a:endParaRPr lang="en-US"/>
          </a:p>
        </p:txBody>
      </p:sp>
    </p:spTree>
    <p:extLst>
      <p:ext uri="{BB962C8B-B14F-4D97-AF65-F5344CB8AC3E}">
        <p14:creationId xmlns:p14="http://schemas.microsoft.com/office/powerpoint/2010/main" val="1711306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3</a:t>
            </a:fld>
            <a:endParaRPr lang="en-US"/>
          </a:p>
        </p:txBody>
      </p:sp>
    </p:spTree>
    <p:extLst>
      <p:ext uri="{BB962C8B-B14F-4D97-AF65-F5344CB8AC3E}">
        <p14:creationId xmlns:p14="http://schemas.microsoft.com/office/powerpoint/2010/main" val="208645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7</a:t>
            </a:fld>
            <a:endParaRPr lang="en-US"/>
          </a:p>
        </p:txBody>
      </p:sp>
    </p:spTree>
    <p:extLst>
      <p:ext uri="{BB962C8B-B14F-4D97-AF65-F5344CB8AC3E}">
        <p14:creationId xmlns:p14="http://schemas.microsoft.com/office/powerpoint/2010/main" val="314097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Objectives</a:t>
            </a:r>
          </a:p>
          <a:p>
            <a:pPr>
              <a:buFont typeface="Arial" panose="020B0604020202020204" pitchFamily="34" charset="0"/>
              <a:buChar char="•"/>
            </a:pPr>
            <a:r>
              <a:rPr lang="en-CA" dirty="0"/>
              <a:t>Establish a partnership between ISTAP and EWMA to highlight skin fragility and skin tear prevention and management through a multi-faceted, inter-professional, and widely communicated approach.</a:t>
            </a:r>
          </a:p>
          <a:p>
            <a:pPr>
              <a:buFont typeface="Arial" panose="020B0604020202020204" pitchFamily="34" charset="0"/>
              <a:buChar char="•"/>
            </a:pPr>
            <a:r>
              <a:rPr lang="en-CA" dirty="0"/>
              <a:t>Develop solutions through collaboration among professionals, organizations, industry, the public, and patients and their families, capturing valuable experiences, perspectives, and expertise through video and digital storytelling.</a:t>
            </a:r>
          </a:p>
          <a:p>
            <a:endParaRPr lang="en-CA" b="1" dirty="0"/>
          </a:p>
          <a:p>
            <a:r>
              <a:rPr lang="en-CA" b="1" dirty="0"/>
              <a:t>Project Deliverables</a:t>
            </a:r>
          </a:p>
          <a:p>
            <a:r>
              <a:rPr lang="en-CA" dirty="0"/>
              <a:t>EWMA, ISTAP, and industry partners will work together to achieve the following:</a:t>
            </a:r>
          </a:p>
          <a:p>
            <a:endParaRPr lang="en-CA" dirty="0"/>
          </a:p>
          <a:p>
            <a:pPr>
              <a:buFont typeface="+mj-lt"/>
              <a:buAutoNum type="arabicPeriod"/>
            </a:pPr>
            <a:r>
              <a:rPr lang="en-CA" b="1" dirty="0"/>
              <a:t>Project Design and Development</a:t>
            </a:r>
            <a:r>
              <a:rPr lang="en-CA" dirty="0"/>
              <a:t>:</a:t>
            </a:r>
          </a:p>
          <a:p>
            <a:pPr marL="742950" lvl="1" indent="-285750">
              <a:buFont typeface="+mj-lt"/>
              <a:buAutoNum type="arabicPeriod"/>
            </a:pPr>
            <a:r>
              <a:rPr lang="en-CA" dirty="0"/>
              <a:t>Create a comprehensive project plan.</a:t>
            </a:r>
          </a:p>
          <a:p>
            <a:pPr>
              <a:buFont typeface="+mj-lt"/>
              <a:buAutoNum type="arabicPeriod"/>
            </a:pPr>
            <a:r>
              <a:rPr lang="en-CA" b="1" dirty="0"/>
              <a:t>Digital Resources</a:t>
            </a:r>
            <a:r>
              <a:rPr lang="en-CA" dirty="0"/>
              <a:t>:</a:t>
            </a:r>
          </a:p>
          <a:p>
            <a:pPr marL="742950" lvl="1" indent="-285750">
              <a:buFont typeface="+mj-lt"/>
              <a:buAutoNum type="arabicPeriod"/>
            </a:pPr>
            <a:r>
              <a:rPr lang="en-CA" dirty="0"/>
              <a:t>Design and develop a suite of digital resources for educational purposes.</a:t>
            </a:r>
          </a:p>
          <a:p>
            <a:pPr marL="742950" lvl="1" indent="-285750">
              <a:buFont typeface="+mj-lt"/>
              <a:buAutoNum type="arabicPeriod"/>
            </a:pPr>
            <a:r>
              <a:rPr lang="en-CA" dirty="0"/>
              <a:t>Create a range of materials that can be combined in various ways for different purposes.</a:t>
            </a:r>
          </a:p>
          <a:p>
            <a:pPr>
              <a:buFont typeface="+mj-lt"/>
              <a:buAutoNum type="arabicPeriod"/>
            </a:pPr>
            <a:r>
              <a:rPr lang="en-CA" b="1" dirty="0"/>
              <a:t>Dissemination</a:t>
            </a:r>
            <a:r>
              <a:rPr lang="en-CA" dirty="0"/>
              <a:t>:</a:t>
            </a:r>
          </a:p>
          <a:p>
            <a:pPr marL="742950" lvl="1" indent="-285750">
              <a:buFont typeface="+mj-lt"/>
              <a:buAutoNum type="arabicPeriod"/>
            </a:pPr>
            <a:r>
              <a:rPr lang="en-CA" dirty="0"/>
              <a:t>Distribute educational materials through an awareness campaign on ISTAP and EWMA social media channels.</a:t>
            </a:r>
          </a:p>
          <a:p>
            <a:pPr>
              <a:buFont typeface="+mj-lt"/>
              <a:buAutoNum type="arabicPeriod"/>
            </a:pPr>
            <a:r>
              <a:rPr lang="en-CA" b="1" dirty="0"/>
              <a:t>Impact Measurement</a:t>
            </a:r>
            <a:r>
              <a:rPr lang="en-CA" dirty="0"/>
              <a:t>:</a:t>
            </a:r>
          </a:p>
          <a:p>
            <a:pPr marL="742950" lvl="1" indent="-285750">
              <a:buFont typeface="+mj-lt"/>
              <a:buAutoNum type="arabicPeriod"/>
            </a:pPr>
            <a:r>
              <a:rPr lang="en-CA" dirty="0"/>
              <a:t>Devise measures to determine the project's impact.</a:t>
            </a:r>
          </a:p>
        </p:txBody>
      </p:sp>
      <p:sp>
        <p:nvSpPr>
          <p:cNvPr id="4" name="Slide Number Placeholder 3"/>
          <p:cNvSpPr>
            <a:spLocks noGrp="1"/>
          </p:cNvSpPr>
          <p:nvPr>
            <p:ph type="sldNum" sz="quarter" idx="5"/>
          </p:nvPr>
        </p:nvSpPr>
        <p:spPr/>
        <p:txBody>
          <a:bodyPr/>
          <a:lstStyle/>
          <a:p>
            <a:fld id="{E49757E6-0CB2-304F-9B6D-B0228A2E3158}" type="slidenum">
              <a:rPr lang="en-US" smtClean="0"/>
              <a:t>10</a:t>
            </a:fld>
            <a:endParaRPr lang="en-US"/>
          </a:p>
        </p:txBody>
      </p:sp>
    </p:spTree>
    <p:extLst>
      <p:ext uri="{BB962C8B-B14F-4D97-AF65-F5344CB8AC3E}">
        <p14:creationId xmlns:p14="http://schemas.microsoft.com/office/powerpoint/2010/main" val="121771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Benefits of Sponsorship</a:t>
            </a:r>
          </a:p>
          <a:p>
            <a:r>
              <a:rPr lang="en-CA" dirty="0"/>
              <a:t>Companies with products relevant to the treatment of skin tears will benefit from the project’s objectives to increase awareness and improve healthcare professionals’ skills in treating skin tears. Industry supporters will have the opportunity to:</a:t>
            </a:r>
          </a:p>
          <a:p>
            <a:pPr>
              <a:buFont typeface="Arial" panose="020B0604020202020204" pitchFamily="34" charset="0"/>
              <a:buChar char="•"/>
            </a:pPr>
            <a:r>
              <a:rPr lang="en-CA" dirty="0"/>
              <a:t>Promote campaign materials and events, as well as the company’s involvement in these initiatives.</a:t>
            </a:r>
          </a:p>
          <a:p>
            <a:pPr>
              <a:buFont typeface="Arial" panose="020B0604020202020204" pitchFamily="34" charset="0"/>
              <a:buChar char="•"/>
            </a:pPr>
            <a:r>
              <a:rPr lang="en-CA" dirty="0"/>
              <a:t>Develop contacts with healthcare professionals across various specialties involved in this topic.</a:t>
            </a:r>
          </a:p>
          <a:p>
            <a:pPr>
              <a:buFont typeface="Arial" panose="020B0604020202020204" pitchFamily="34" charset="0"/>
              <a:buChar char="•"/>
            </a:pPr>
            <a:r>
              <a:rPr lang="en-CA" dirty="0"/>
              <a:t>Be acknowledged in campaign materials as sponsors, with approved use of the company logo visible to healthcare professionals internationally.</a:t>
            </a:r>
          </a:p>
          <a:p>
            <a:pPr>
              <a:buFont typeface="Arial" panose="020B0604020202020204" pitchFamily="34" charset="0"/>
              <a:buChar char="•"/>
            </a:pPr>
            <a:r>
              <a:rPr lang="en-CA" dirty="0"/>
              <a:t>Be recognized as a supporter of this project on the ISTAP and EWMA websites.</a:t>
            </a:r>
          </a:p>
          <a:p>
            <a:endParaRPr lang="en-CA" b="1" dirty="0"/>
          </a:p>
          <a:p>
            <a:r>
              <a:rPr lang="en-CA" b="1" dirty="0"/>
              <a:t>Sponsorship Opportunity – How to Get Involved</a:t>
            </a:r>
          </a:p>
          <a:p>
            <a:r>
              <a:rPr lang="en-CA" dirty="0"/>
              <a:t>To participate as a sponsor, please contact the EWMA Secretariat:</a:t>
            </a:r>
          </a:p>
          <a:p>
            <a:pPr>
              <a:buFont typeface="Arial" panose="020B0604020202020204" pitchFamily="34" charset="0"/>
              <a:buChar char="•"/>
            </a:pPr>
            <a:r>
              <a:rPr lang="en-CA" b="1" dirty="0"/>
              <a:t>Contact Person</a:t>
            </a:r>
            <a:r>
              <a:rPr lang="en-CA" dirty="0"/>
              <a:t>: Julie </a:t>
            </a:r>
            <a:r>
              <a:rPr lang="en-CA" dirty="0" err="1"/>
              <a:t>Bjerregaard</a:t>
            </a:r>
            <a:endParaRPr lang="en-CA" dirty="0"/>
          </a:p>
          <a:p>
            <a:pPr>
              <a:buFont typeface="Arial" panose="020B0604020202020204" pitchFamily="34" charset="0"/>
              <a:buChar char="•"/>
            </a:pPr>
            <a:r>
              <a:rPr lang="en-CA" b="1" dirty="0"/>
              <a:t>Phone</a:t>
            </a:r>
            <a:r>
              <a:rPr lang="en-CA" dirty="0"/>
              <a:t>: +45 70 20 03 05</a:t>
            </a:r>
          </a:p>
          <a:p>
            <a:pPr>
              <a:buFont typeface="Arial" panose="020B0604020202020204" pitchFamily="34" charset="0"/>
              <a:buChar char="•"/>
            </a:pPr>
            <a:r>
              <a:rPr lang="en-CA" b="1" dirty="0"/>
              <a:t>Fax</a:t>
            </a:r>
            <a:r>
              <a:rPr lang="en-CA" dirty="0"/>
              <a:t>: +45 70 20 03 15</a:t>
            </a:r>
          </a:p>
          <a:p>
            <a:pPr>
              <a:buFont typeface="Arial" panose="020B0604020202020204" pitchFamily="34" charset="0"/>
              <a:buChar char="•"/>
            </a:pPr>
            <a:r>
              <a:rPr lang="en-CA" b="1" dirty="0"/>
              <a:t>Email</a:t>
            </a:r>
            <a:r>
              <a:rPr lang="en-CA" dirty="0"/>
              <a:t>: </a:t>
            </a:r>
            <a:r>
              <a:rPr lang="en-CA" dirty="0" err="1"/>
              <a:t>ewma@ewma.org</a:t>
            </a:r>
            <a:endParaRPr lang="en-CA" dirty="0"/>
          </a:p>
          <a:p>
            <a:pPr>
              <a:buFont typeface="Arial" panose="020B0604020202020204" pitchFamily="34" charset="0"/>
              <a:buChar char="•"/>
            </a:pPr>
            <a:r>
              <a:rPr lang="en-CA" b="1" dirty="0"/>
              <a:t>Direct Email</a:t>
            </a:r>
            <a:r>
              <a:rPr lang="en-CA" dirty="0"/>
              <a:t>: </a:t>
            </a:r>
            <a:r>
              <a:rPr lang="en-CA" dirty="0" err="1"/>
              <a:t>jb@ewma.org</a:t>
            </a:r>
            <a:endParaRPr lang="en-CA" dirty="0"/>
          </a:p>
          <a:p>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11</a:t>
            </a:fld>
            <a:endParaRPr lang="en-US"/>
          </a:p>
        </p:txBody>
      </p:sp>
    </p:spTree>
    <p:extLst>
      <p:ext uri="{BB962C8B-B14F-4D97-AF65-F5344CB8AC3E}">
        <p14:creationId xmlns:p14="http://schemas.microsoft.com/office/powerpoint/2010/main" val="317344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Objectives</a:t>
            </a:r>
          </a:p>
          <a:p>
            <a:pPr>
              <a:buFont typeface="Arial" panose="020B0604020202020204" pitchFamily="34" charset="0"/>
              <a:buChar char="•"/>
            </a:pPr>
            <a:r>
              <a:rPr lang="en-CA" dirty="0"/>
              <a:t>Establish a partnership between ISTAP and EWMA to highlight skin fragility and skin tear prevention and management through a multi-faceted, inter-professional, and widely communicated approach.</a:t>
            </a:r>
          </a:p>
          <a:p>
            <a:pPr>
              <a:buFont typeface="Arial" panose="020B0604020202020204" pitchFamily="34" charset="0"/>
              <a:buChar char="•"/>
            </a:pPr>
            <a:r>
              <a:rPr lang="en-CA" dirty="0"/>
              <a:t>Develop solutions through collaboration among professionals, organizations, industry, the public, and patients and their families, capturing valuable experiences, perspectives, and expertise through video and digital storytelling.</a:t>
            </a:r>
          </a:p>
          <a:p>
            <a:endParaRPr lang="en-CA" b="1" dirty="0"/>
          </a:p>
          <a:p>
            <a:r>
              <a:rPr lang="en-CA" b="1" dirty="0"/>
              <a:t>Project Deliverables</a:t>
            </a:r>
          </a:p>
          <a:p>
            <a:r>
              <a:rPr lang="en-CA" dirty="0"/>
              <a:t>EWMA, ISTAP, and industry partners will work together to achieve the following:</a:t>
            </a:r>
          </a:p>
          <a:p>
            <a:endParaRPr lang="en-CA" dirty="0"/>
          </a:p>
          <a:p>
            <a:pPr>
              <a:buFont typeface="+mj-lt"/>
              <a:buAutoNum type="arabicPeriod"/>
            </a:pPr>
            <a:r>
              <a:rPr lang="en-CA" b="1" dirty="0"/>
              <a:t>Project Design and Development</a:t>
            </a:r>
            <a:r>
              <a:rPr lang="en-CA" dirty="0"/>
              <a:t>:</a:t>
            </a:r>
          </a:p>
          <a:p>
            <a:pPr marL="742950" lvl="1" indent="-285750">
              <a:buFont typeface="+mj-lt"/>
              <a:buAutoNum type="arabicPeriod"/>
            </a:pPr>
            <a:r>
              <a:rPr lang="en-CA" dirty="0"/>
              <a:t>Create a comprehensive project plan.</a:t>
            </a:r>
          </a:p>
          <a:p>
            <a:pPr>
              <a:buFont typeface="+mj-lt"/>
              <a:buAutoNum type="arabicPeriod"/>
            </a:pPr>
            <a:r>
              <a:rPr lang="en-CA" b="1" dirty="0"/>
              <a:t>Digital Resources</a:t>
            </a:r>
            <a:r>
              <a:rPr lang="en-CA" dirty="0"/>
              <a:t>:</a:t>
            </a:r>
          </a:p>
          <a:p>
            <a:pPr marL="742950" lvl="1" indent="-285750">
              <a:buFont typeface="+mj-lt"/>
              <a:buAutoNum type="arabicPeriod"/>
            </a:pPr>
            <a:r>
              <a:rPr lang="en-CA" dirty="0"/>
              <a:t>Design and develop a suite of digital resources for educational purposes.</a:t>
            </a:r>
          </a:p>
          <a:p>
            <a:pPr marL="742950" lvl="1" indent="-285750">
              <a:buFont typeface="+mj-lt"/>
              <a:buAutoNum type="arabicPeriod"/>
            </a:pPr>
            <a:r>
              <a:rPr lang="en-CA" dirty="0"/>
              <a:t>Create a range of materials that can be combined in various ways for different purposes.</a:t>
            </a:r>
          </a:p>
          <a:p>
            <a:pPr>
              <a:buFont typeface="+mj-lt"/>
              <a:buAutoNum type="arabicPeriod"/>
            </a:pPr>
            <a:r>
              <a:rPr lang="en-CA" b="1" dirty="0"/>
              <a:t>Dissemination</a:t>
            </a:r>
            <a:r>
              <a:rPr lang="en-CA" dirty="0"/>
              <a:t>:</a:t>
            </a:r>
          </a:p>
          <a:p>
            <a:pPr marL="742950" lvl="1" indent="-285750">
              <a:buFont typeface="+mj-lt"/>
              <a:buAutoNum type="arabicPeriod"/>
            </a:pPr>
            <a:r>
              <a:rPr lang="en-CA" dirty="0"/>
              <a:t>Distribute educational materials through an awareness campaign on ISTAP and EWMA social media channels.</a:t>
            </a:r>
          </a:p>
          <a:p>
            <a:pPr>
              <a:buFont typeface="+mj-lt"/>
              <a:buAutoNum type="arabicPeriod"/>
            </a:pPr>
            <a:r>
              <a:rPr lang="en-CA" b="1" dirty="0"/>
              <a:t>Impact Measurement</a:t>
            </a:r>
            <a:r>
              <a:rPr lang="en-CA" dirty="0"/>
              <a:t>:</a:t>
            </a:r>
          </a:p>
          <a:p>
            <a:pPr marL="742950" lvl="1" indent="-285750">
              <a:buFont typeface="+mj-lt"/>
              <a:buAutoNum type="arabicPeriod"/>
            </a:pPr>
            <a:r>
              <a:rPr lang="en-CA" dirty="0"/>
              <a:t>Devise measures to determine the project's impact.</a:t>
            </a:r>
          </a:p>
        </p:txBody>
      </p:sp>
      <p:sp>
        <p:nvSpPr>
          <p:cNvPr id="4" name="Slide Number Placeholder 3"/>
          <p:cNvSpPr>
            <a:spLocks noGrp="1"/>
          </p:cNvSpPr>
          <p:nvPr>
            <p:ph type="sldNum" sz="quarter" idx="5"/>
          </p:nvPr>
        </p:nvSpPr>
        <p:spPr/>
        <p:txBody>
          <a:bodyPr/>
          <a:lstStyle/>
          <a:p>
            <a:fld id="{E49757E6-0CB2-304F-9B6D-B0228A2E3158}" type="slidenum">
              <a:rPr lang="en-US" smtClean="0"/>
              <a:t>13</a:t>
            </a:fld>
            <a:endParaRPr lang="en-US"/>
          </a:p>
        </p:txBody>
      </p:sp>
    </p:spTree>
    <p:extLst>
      <p:ext uri="{BB962C8B-B14F-4D97-AF65-F5344CB8AC3E}">
        <p14:creationId xmlns:p14="http://schemas.microsoft.com/office/powerpoint/2010/main" val="270434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Benefits of Sponsorship</a:t>
            </a:r>
          </a:p>
          <a:p>
            <a:r>
              <a:rPr lang="en-US" dirty="0"/>
              <a:t>Recognition as a sponsor of this event in all promotional material – on ISTAP website and communications to all ISTAP members</a:t>
            </a:r>
          </a:p>
          <a:p>
            <a:r>
              <a:rPr lang="en-US" dirty="0"/>
              <a:t>Recognition as a sponsor  in an ISTAP social media campaign leading up to the event (</a:t>
            </a:r>
            <a:r>
              <a:rPr lang="en-US" dirty="0" err="1"/>
              <a:t>Linkedin</a:t>
            </a:r>
            <a:r>
              <a:rPr lang="en-US" dirty="0"/>
              <a:t>, Instagram, Facebook and X)</a:t>
            </a:r>
          </a:p>
          <a:p>
            <a:r>
              <a:rPr lang="en-US" dirty="0"/>
              <a:t>Your company will be recognized on a slide at the opening of this virtual event</a:t>
            </a:r>
          </a:p>
          <a:p>
            <a:r>
              <a:rPr lang="en-US" dirty="0"/>
              <a:t>Demonstrates your company ‘s commitment for improving skin tear  prevention and management  strategies internationally</a:t>
            </a:r>
          </a:p>
          <a:p>
            <a:r>
              <a:rPr lang="en-US" dirty="0"/>
              <a:t>Opportunity to co –promote this day with your customers demonstrating your support to improve skin tear outcomes </a:t>
            </a:r>
          </a:p>
          <a:p>
            <a:r>
              <a:rPr lang="en-US" dirty="0"/>
              <a:t>Build company and brand recognition internationally</a:t>
            </a:r>
          </a:p>
        </p:txBody>
      </p:sp>
      <p:sp>
        <p:nvSpPr>
          <p:cNvPr id="4" name="Slide Number Placeholder 3"/>
          <p:cNvSpPr>
            <a:spLocks noGrp="1"/>
          </p:cNvSpPr>
          <p:nvPr>
            <p:ph type="sldNum" sz="quarter" idx="5"/>
          </p:nvPr>
        </p:nvSpPr>
        <p:spPr/>
        <p:txBody>
          <a:bodyPr/>
          <a:lstStyle/>
          <a:p>
            <a:fld id="{E49757E6-0CB2-304F-9B6D-B0228A2E3158}" type="slidenum">
              <a:rPr lang="en-US" smtClean="0"/>
              <a:t>14</a:t>
            </a:fld>
            <a:endParaRPr lang="en-US"/>
          </a:p>
        </p:txBody>
      </p:sp>
    </p:spTree>
    <p:extLst>
      <p:ext uri="{BB962C8B-B14F-4D97-AF65-F5344CB8AC3E}">
        <p14:creationId xmlns:p14="http://schemas.microsoft.com/office/powerpoint/2010/main" val="246562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Objective</a:t>
            </a:r>
          </a:p>
          <a:p>
            <a:pPr marL="0" indent="0">
              <a:buNone/>
            </a:pPr>
            <a:r>
              <a:rPr lang="en-CA" dirty="0"/>
              <a:t>To provide a culturally safe ISTAP Skin Tear Classification Tool based on the existing validated ISTAP Skin Tear Classification Tool that is focused on Indigenous skin tones</a:t>
            </a:r>
          </a:p>
          <a:p>
            <a:endParaRPr lang="en-CA" dirty="0"/>
          </a:p>
          <a:p>
            <a:pPr marL="0" indent="0">
              <a:buNone/>
            </a:pPr>
            <a:r>
              <a:rPr lang="en-CA" dirty="0"/>
              <a:t>Methodology:</a:t>
            </a:r>
          </a:p>
          <a:p>
            <a:r>
              <a:rPr lang="en-CA" dirty="0"/>
              <a:t>Work with nurses in Indigenous communities in order to obtain photos of skin tears in Indigenous Skin Tones that match the classification images in the Skin Tear Classification Tool in order to make in order to make this classification tool culturally appropriate. Once the images have been obtained,  key members from the International Skin Tear Advisory Panel  Board of Directors will conduct a validation process to ensure that the Indigenous skin tear photos are the same classification as the images in the  original classification tool. A new tool will be developed in conjunction with the NSWOCC Indigenous Core program members in order to ensure that it is culturally safe and relevant to Indigenous people. A copy of the original classification tool can be found here: </a:t>
            </a:r>
          </a:p>
          <a:p>
            <a:r>
              <a:rPr lang="en-CA" dirty="0"/>
              <a:t> </a:t>
            </a:r>
            <a:r>
              <a:rPr lang="en-CA" dirty="0">
                <a:hlinkClick r:id="rId3"/>
              </a:rPr>
              <a:t>https://www.skintears.org/_files/ugd/9d080f_769978c85b0c4020930038056df09658.pdf?index=true</a:t>
            </a:r>
            <a:br>
              <a:rPr lang="en-CA" dirty="0"/>
            </a:br>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16</a:t>
            </a:fld>
            <a:endParaRPr lang="en-US"/>
          </a:p>
        </p:txBody>
      </p:sp>
    </p:spTree>
    <p:extLst>
      <p:ext uri="{BB962C8B-B14F-4D97-AF65-F5344CB8AC3E}">
        <p14:creationId xmlns:p14="http://schemas.microsoft.com/office/powerpoint/2010/main" val="157823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Benefits of Sponsorship</a:t>
            </a:r>
          </a:p>
          <a:p>
            <a:r>
              <a:rPr lang="en-US" dirty="0"/>
              <a:t>Recognition as a sponsor of this new classification tool that is culturally safe for Indigenous people.</a:t>
            </a:r>
          </a:p>
          <a:p>
            <a:r>
              <a:rPr lang="en-US" dirty="0"/>
              <a:t>Your company support shows your commitment to improving skin tear  prevention and management  strategies in Indigenous communities.</a:t>
            </a:r>
          </a:p>
          <a:p>
            <a:r>
              <a:rPr lang="en-US" dirty="0"/>
              <a:t>Build company and brand recognition in Indigenous communities.</a:t>
            </a:r>
          </a:p>
          <a:p>
            <a:pPr marL="0" indent="0">
              <a:buNone/>
            </a:pPr>
            <a:endParaRPr lang="en-US" dirty="0"/>
          </a:p>
          <a:p>
            <a:pPr marL="0" indent="0">
              <a:buNone/>
            </a:pPr>
            <a:r>
              <a:rPr lang="en-US" dirty="0"/>
              <a:t>Sponsorship Opportunity – how to get involved</a:t>
            </a:r>
          </a:p>
          <a:p>
            <a:r>
              <a:rPr lang="en-US" dirty="0"/>
              <a:t>$1,000 CDN  </a:t>
            </a:r>
          </a:p>
          <a:p>
            <a:r>
              <a:rPr lang="en-US" dirty="0"/>
              <a:t>E Mail Cathy Harley and Troy Curtis  at </a:t>
            </a:r>
            <a:r>
              <a:rPr lang="en-US" dirty="0">
                <a:hlinkClick r:id="rId3"/>
              </a:rPr>
              <a:t>office@nswoc.ca</a:t>
            </a:r>
            <a:r>
              <a:rPr lang="en-US" dirty="0"/>
              <a:t> </a:t>
            </a:r>
          </a:p>
          <a:p>
            <a:endParaRPr lang="en-US" dirty="0"/>
          </a:p>
        </p:txBody>
      </p:sp>
      <p:sp>
        <p:nvSpPr>
          <p:cNvPr id="4" name="Slide Number Placeholder 3"/>
          <p:cNvSpPr>
            <a:spLocks noGrp="1"/>
          </p:cNvSpPr>
          <p:nvPr>
            <p:ph type="sldNum" sz="quarter" idx="5"/>
          </p:nvPr>
        </p:nvSpPr>
        <p:spPr/>
        <p:txBody>
          <a:bodyPr/>
          <a:lstStyle/>
          <a:p>
            <a:fld id="{E49757E6-0CB2-304F-9B6D-B0228A2E3158}" type="slidenum">
              <a:rPr lang="en-US" smtClean="0"/>
              <a:t>17</a:t>
            </a:fld>
            <a:endParaRPr lang="en-US"/>
          </a:p>
        </p:txBody>
      </p:sp>
    </p:spTree>
    <p:extLst>
      <p:ext uri="{BB962C8B-B14F-4D97-AF65-F5344CB8AC3E}">
        <p14:creationId xmlns:p14="http://schemas.microsoft.com/office/powerpoint/2010/main" val="280932746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Planet Earth from space">
            <a:extLst>
              <a:ext uri="{FF2B5EF4-FFF2-40B4-BE49-F238E27FC236}">
                <a16:creationId xmlns:a16="http://schemas.microsoft.com/office/drawing/2014/main" id="{F6FB668E-EBD9-3F0D-7288-D47A24D06606}"/>
              </a:ext>
            </a:extLst>
          </p:cNvPr>
          <p:cNvPicPr>
            <a:picLocks noChangeAspect="1"/>
          </p:cNvPicPr>
          <p:nvPr userDrawn="1"/>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47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89328" y="365760"/>
            <a:ext cx="10264471" cy="2981739"/>
          </a:xfrm>
        </p:spPr>
        <p:txBody>
          <a:bodyPr anchor="b">
            <a:normAutofit/>
          </a:bodyPr>
          <a:lstStyle>
            <a:lvl1pPr>
              <a:defRPr sz="4800">
                <a:solidFill>
                  <a:schemeClr val="bg1"/>
                </a:solidFill>
              </a:defRPr>
            </a:lvl1pPr>
          </a:lstStyle>
          <a:p>
            <a:r>
              <a:rPr lang="en-US" altLang="en-US" dirty="0"/>
              <a:t>Click to edit Master title style</a:t>
            </a:r>
            <a:r>
              <a:rPr lang="en-US" dirty="0"/>
              <a:t> to edit Master title style</a:t>
            </a:r>
          </a:p>
        </p:txBody>
      </p:sp>
      <p:sp>
        <p:nvSpPr>
          <p:cNvPr id="3" name="Text Placeholder 2"/>
          <p:cNvSpPr>
            <a:spLocks noGrp="1"/>
          </p:cNvSpPr>
          <p:nvPr>
            <p:ph type="body" idx="1"/>
          </p:nvPr>
        </p:nvSpPr>
        <p:spPr>
          <a:xfrm>
            <a:off x="1089328" y="3510502"/>
            <a:ext cx="10264470" cy="1087697"/>
          </a:xfrm>
        </p:spPr>
        <p:txBody>
          <a:bodyPr/>
          <a:lstStyle>
            <a:lvl1pPr marL="0" indent="0">
              <a:buNone/>
              <a:defRPr sz="2800">
                <a:solidFill>
                  <a:schemeClr val="bg1"/>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176BC30D-87C3-10F2-8DFE-5AE817E75CE2}"/>
              </a:ext>
            </a:extLst>
          </p:cNvPr>
          <p:cNvSpPr>
            <a:spLocks noGrp="1"/>
          </p:cNvSpPr>
          <p:nvPr>
            <p:ph type="sldNum" sz="quarter" idx="4"/>
          </p:nvPr>
        </p:nvSpPr>
        <p:spPr>
          <a:xfrm>
            <a:off x="11353800" y="6215573"/>
            <a:ext cx="6350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7DD89A16-701A-714B-803C-F503DD194CCF}" type="slidenum">
              <a:rPr lang="en-US" smtClean="0"/>
              <a:pPr>
                <a:defRPr/>
              </a:pPr>
              <a:t>‹#›</a:t>
            </a:fld>
            <a:endParaRPr lang="en-US" dirty="0"/>
          </a:p>
        </p:txBody>
      </p:sp>
      <p:pic>
        <p:nvPicPr>
          <p:cNvPr id="10" name="Picture 9" descr="A black background with a black screen&#10;&#10;Description automatically generated with medium confidence">
            <a:extLst>
              <a:ext uri="{FF2B5EF4-FFF2-40B4-BE49-F238E27FC236}">
                <a16:creationId xmlns:a16="http://schemas.microsoft.com/office/drawing/2014/main" id="{57B1664C-6AE3-9AE4-F088-5CAD4851182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4151376"/>
            <a:ext cx="12252960" cy="2706624"/>
          </a:xfrm>
          <a:prstGeom prst="rect">
            <a:avLst/>
          </a:prstGeom>
        </p:spPr>
      </p:pic>
    </p:spTree>
    <p:extLst>
      <p:ext uri="{BB962C8B-B14F-4D97-AF65-F5344CB8AC3E}">
        <p14:creationId xmlns:p14="http://schemas.microsoft.com/office/powerpoint/2010/main" val="1156092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5925F22-17C8-10D8-8491-40EB3EB5309D}"/>
              </a:ext>
            </a:extLst>
          </p:cNvPr>
          <p:cNvSpPr>
            <a:spLocks noGrp="1"/>
          </p:cNvSpPr>
          <p:nvPr>
            <p:ph type="sldNum" sz="quarter" idx="10"/>
          </p:nvPr>
        </p:nvSpPr>
        <p:spPr/>
        <p:txBody>
          <a:bodyPr/>
          <a:lstStyle>
            <a:lvl1pPr>
              <a:defRPr/>
            </a:lvl1pPr>
          </a:lstStyle>
          <a:p>
            <a:pPr>
              <a:defRPr/>
            </a:pPr>
            <a:fld id="{8A970FA0-4641-1B49-8F60-909A16692020}" type="slidenum">
              <a:rPr lang="en-US"/>
              <a:pPr>
                <a:defRPr/>
              </a:pPr>
              <a:t>‹#›</a:t>
            </a:fld>
            <a:endParaRPr lang="en-US"/>
          </a:p>
        </p:txBody>
      </p:sp>
    </p:spTree>
    <p:extLst>
      <p:ext uri="{BB962C8B-B14F-4D97-AF65-F5344CB8AC3E}">
        <p14:creationId xmlns:p14="http://schemas.microsoft.com/office/powerpoint/2010/main" val="307168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634AF51-DCEF-E727-F4C5-218C2DB4D6A4}"/>
              </a:ext>
            </a:extLst>
          </p:cNvPr>
          <p:cNvSpPr>
            <a:spLocks noGrp="1"/>
          </p:cNvSpPr>
          <p:nvPr>
            <p:ph type="sldNum" sz="quarter" idx="10"/>
          </p:nvPr>
        </p:nvSpPr>
        <p:spPr/>
        <p:txBody>
          <a:bodyPr/>
          <a:lstStyle>
            <a:lvl1pPr>
              <a:defRPr/>
            </a:lvl1pPr>
          </a:lstStyle>
          <a:p>
            <a:pPr>
              <a:defRPr/>
            </a:pPr>
            <a:fld id="{AFB2B38E-597D-ED4C-8815-C148A6B61EB0}" type="slidenum">
              <a:rPr lang="en-US"/>
              <a:pPr>
                <a:defRPr/>
              </a:pPr>
              <a:t>‹#›</a:t>
            </a:fld>
            <a:endParaRPr lang="en-US"/>
          </a:p>
        </p:txBody>
      </p:sp>
    </p:spTree>
    <p:extLst>
      <p:ext uri="{BB962C8B-B14F-4D97-AF65-F5344CB8AC3E}">
        <p14:creationId xmlns:p14="http://schemas.microsoft.com/office/powerpoint/2010/main" val="381433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82" name="Text Placeholder 5"/>
          <p:cNvSpPr>
            <a:spLocks noGrp="1"/>
          </p:cNvSpPr>
          <p:nvPr>
            <p:ph type="body" sz="quarter" idx="38" hasCustomPrompt="1"/>
          </p:nvPr>
        </p:nvSpPr>
        <p:spPr>
          <a:xfrm>
            <a:off x="3723692" y="5897600"/>
            <a:ext cx="604800" cy="604800"/>
          </a:xfrm>
          <a:prstGeom prst="ellipse">
            <a:avLst/>
          </a:prstGeom>
          <a:solidFill>
            <a:srgbClr val="132F59"/>
          </a:solidFill>
          <a:ln>
            <a:noFill/>
          </a:ln>
        </p:spPr>
        <p:txBody>
          <a:bodyPr wrap="square" lIns="0" tIns="0" rIns="0" bIns="0" anchor="ctr" anchorCtr="1">
            <a:normAutofit/>
          </a:bodyPr>
          <a:lstStyle>
            <a:lvl1pPr marL="0" indent="0" algn="l">
              <a:buNone/>
              <a:defRPr sz="1600" b="1">
                <a:solidFill>
                  <a:schemeClr val="bg1"/>
                </a:solidFill>
                <a:latin typeface="Arial" charset="0"/>
                <a:ea typeface="Arial" charset="0"/>
                <a:cs typeface="Arial" charset="0"/>
              </a:defRPr>
            </a:lvl1pPr>
            <a:lvl2pPr marL="609569" indent="0" algn="l">
              <a:buNone/>
              <a:defRPr/>
            </a:lvl2pPr>
            <a:lvl3pPr marL="1219139" indent="0" algn="l">
              <a:buNone/>
              <a:defRPr/>
            </a:lvl3pPr>
            <a:lvl4pPr marL="1828709" indent="0" algn="l">
              <a:buNone/>
              <a:defRPr/>
            </a:lvl4pPr>
            <a:lvl5pPr marL="2438279" indent="0" algn="l">
              <a:buNone/>
              <a:defRPr/>
            </a:lvl5pPr>
          </a:lstStyle>
          <a:p>
            <a:pPr lvl="0"/>
            <a:r>
              <a:rPr lang="en-US" dirty="0"/>
              <a:t>EXT</a:t>
            </a:r>
          </a:p>
        </p:txBody>
      </p:sp>
      <p:sp>
        <p:nvSpPr>
          <p:cNvPr id="52" name="Text Placeholder 51"/>
          <p:cNvSpPr>
            <a:spLocks noGrp="1"/>
          </p:cNvSpPr>
          <p:nvPr>
            <p:ph type="body" sz="quarter" idx="10" hasCustomPrompt="1"/>
          </p:nvPr>
        </p:nvSpPr>
        <p:spPr>
          <a:xfrm>
            <a:off x="335492" y="1028669"/>
            <a:ext cx="10946075" cy="576064"/>
          </a:xfrm>
          <a:prstGeom prst="rect">
            <a:avLst/>
          </a:prstGeom>
        </p:spPr>
        <p:txBody>
          <a:bodyPr wrap="square" lIns="0" tIns="0" rIns="0" bIns="0" anchor="ctr" anchorCtr="0">
            <a:normAutofit/>
          </a:bodyPr>
          <a:lstStyle>
            <a:lvl1pPr marL="0" indent="0" algn="l">
              <a:buFont typeface="Arial" charset="0"/>
              <a:buNone/>
              <a:defRPr sz="3733" b="1" i="0" baseline="0">
                <a:solidFill>
                  <a:srgbClr val="251F21"/>
                </a:solidFill>
                <a:latin typeface="Arial" charset="0"/>
                <a:ea typeface="Arial" charset="0"/>
                <a:cs typeface="Arial"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WIDGET_NAME</a:t>
            </a:r>
          </a:p>
        </p:txBody>
      </p:sp>
      <p:sp>
        <p:nvSpPr>
          <p:cNvPr id="53" name="Text Placeholder 51"/>
          <p:cNvSpPr>
            <a:spLocks noGrp="1"/>
          </p:cNvSpPr>
          <p:nvPr>
            <p:ph type="body" sz="quarter" idx="11" hasCustomPrompt="1"/>
          </p:nvPr>
        </p:nvSpPr>
        <p:spPr>
          <a:xfrm>
            <a:off x="335493" y="356051"/>
            <a:ext cx="7680721" cy="480661"/>
          </a:xfrm>
          <a:prstGeom prst="rect">
            <a:avLst/>
          </a:prstGeom>
        </p:spPr>
        <p:txBody>
          <a:bodyPr wrap="square" lIns="0" tIns="0" rIns="0" bIns="0" anchor="t" anchorCtr="0">
            <a:normAutofit/>
          </a:bodyPr>
          <a:lstStyle>
            <a:lvl1pPr marL="0" indent="0" algn="l">
              <a:buFont typeface="Arial" charset="0"/>
              <a:buNone/>
              <a:defRPr sz="1867" b="1" i="0" baseline="0">
                <a:solidFill>
                  <a:srgbClr val="7D797A"/>
                </a:solidFill>
                <a:latin typeface="Arial" charset="0"/>
                <a:ea typeface="Arial" charset="0"/>
                <a:cs typeface="Arial"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BOARD_TITLE</a:t>
            </a:r>
          </a:p>
        </p:txBody>
      </p:sp>
      <p:sp>
        <p:nvSpPr>
          <p:cNvPr id="54" name="Text Placeholder 51"/>
          <p:cNvSpPr>
            <a:spLocks noGrp="1"/>
          </p:cNvSpPr>
          <p:nvPr>
            <p:ph type="body" sz="quarter" idx="12" hasCustomPrompt="1"/>
          </p:nvPr>
        </p:nvSpPr>
        <p:spPr>
          <a:xfrm>
            <a:off x="331922" y="5061181"/>
            <a:ext cx="11522075" cy="721947"/>
          </a:xfrm>
          <a:prstGeom prst="rect">
            <a:avLst/>
          </a:prstGeom>
        </p:spPr>
        <p:txBody>
          <a:bodyPr wrap="square" lIns="0" tIns="0" rIns="0" bIns="0" anchor="ctr" anchorCtr="1">
            <a:normAutofit/>
          </a:bodyPr>
          <a:lstStyle>
            <a:lvl1pPr marL="0" indent="0" algn="ctr">
              <a:buFont typeface="Arial" charset="0"/>
              <a:buNone/>
              <a:defRPr sz="1867" b="0" i="0" baseline="0">
                <a:solidFill>
                  <a:srgbClr val="7D797A"/>
                </a:solidFill>
                <a:latin typeface="Arial" charset="0"/>
                <a:ea typeface="Arial" charset="0"/>
                <a:cs typeface="Arial"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WIDGET_DESCRIPTION</a:t>
            </a:r>
          </a:p>
        </p:txBody>
      </p:sp>
      <p:sp>
        <p:nvSpPr>
          <p:cNvPr id="55" name="Picture Placeholder 11"/>
          <p:cNvSpPr>
            <a:spLocks noGrp="1" noChangeAspect="1"/>
          </p:cNvSpPr>
          <p:nvPr>
            <p:ph type="pic" sz="quarter" idx="17" hasCustomPrompt="1"/>
          </p:nvPr>
        </p:nvSpPr>
        <p:spPr>
          <a:xfrm>
            <a:off x="334434" y="5899981"/>
            <a:ext cx="602420" cy="602419"/>
          </a:xfrm>
          <a:prstGeom prst="ellipse">
            <a:avLst/>
          </a:prstGeom>
          <a:noFill/>
        </p:spPr>
        <p:txBody>
          <a:bodyPr wrap="square" lIns="0" tIns="0" rIns="0" bIns="0" anchor="ctr" anchorCtr="1">
            <a:normAutofit/>
          </a:bodyPr>
          <a:lstStyle>
            <a:lvl1pPr marL="0" indent="0" algn="ctr">
              <a:buFont typeface="Arial" charset="0"/>
              <a:buNone/>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P1</a:t>
            </a:r>
          </a:p>
        </p:txBody>
      </p:sp>
      <p:sp>
        <p:nvSpPr>
          <p:cNvPr id="56" name="Picture Placeholder 11"/>
          <p:cNvSpPr>
            <a:spLocks noGrp="1" noChangeAspect="1"/>
          </p:cNvSpPr>
          <p:nvPr>
            <p:ph type="pic" sz="quarter" idx="18" hasCustomPrompt="1"/>
          </p:nvPr>
        </p:nvSpPr>
        <p:spPr>
          <a:xfrm>
            <a:off x="712379" y="6263182"/>
            <a:ext cx="299391" cy="299391"/>
          </a:xfrm>
          <a:prstGeom prst="ellipse">
            <a:avLst/>
          </a:prstGeom>
          <a:noFill/>
          <a:ln>
            <a:noFill/>
          </a:ln>
        </p:spPr>
        <p:txBody>
          <a:bodyPr vert="horz" wrap="square" lIns="0" tIns="0" rIns="0" bIns="0" anchor="ctr" anchorCtr="1">
            <a:normAutofit/>
          </a:bodyPr>
          <a:lstStyle>
            <a:lvl1pPr>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buFont typeface="Arial"/>
              <a:buNone/>
              <a:tabLst/>
              <a:defRPr/>
            </a:pPr>
            <a:r>
              <a:rPr lang="en-US" dirty="0"/>
              <a:t>I1</a:t>
            </a:r>
          </a:p>
        </p:txBody>
      </p:sp>
      <p:sp>
        <p:nvSpPr>
          <p:cNvPr id="64" name="Picture Placeholder 11"/>
          <p:cNvSpPr>
            <a:spLocks noGrp="1" noChangeAspect="1"/>
          </p:cNvSpPr>
          <p:nvPr>
            <p:ph type="pic" sz="quarter" idx="23" hasCustomPrompt="1"/>
          </p:nvPr>
        </p:nvSpPr>
        <p:spPr>
          <a:xfrm>
            <a:off x="1009229" y="5899981"/>
            <a:ext cx="602420" cy="602419"/>
          </a:xfrm>
          <a:prstGeom prst="ellipse">
            <a:avLst/>
          </a:prstGeom>
          <a:noFill/>
        </p:spPr>
        <p:txBody>
          <a:bodyPr wrap="square" lIns="0" tIns="0" rIns="0" bIns="0" anchor="ctr" anchorCtr="1">
            <a:normAutofit/>
          </a:bodyPr>
          <a:lstStyle>
            <a:lvl1pPr marL="0" indent="0" algn="ctr">
              <a:buFont typeface="Arial" charset="0"/>
              <a:buNone/>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P2</a:t>
            </a:r>
          </a:p>
        </p:txBody>
      </p:sp>
      <p:sp>
        <p:nvSpPr>
          <p:cNvPr id="65" name="Picture Placeholder 11"/>
          <p:cNvSpPr>
            <a:spLocks noGrp="1" noChangeAspect="1"/>
          </p:cNvSpPr>
          <p:nvPr>
            <p:ph type="pic" sz="quarter" idx="24" hasCustomPrompt="1"/>
          </p:nvPr>
        </p:nvSpPr>
        <p:spPr>
          <a:xfrm>
            <a:off x="1387174" y="6263182"/>
            <a:ext cx="299391" cy="299391"/>
          </a:xfrm>
          <a:prstGeom prst="ellipse">
            <a:avLst/>
          </a:prstGeom>
          <a:noFill/>
          <a:ln>
            <a:noFill/>
          </a:ln>
        </p:spPr>
        <p:txBody>
          <a:bodyPr vert="horz" wrap="square" lIns="0" tIns="0" rIns="0" bIns="0" anchor="ctr" anchorCtr="1">
            <a:normAutofit/>
          </a:bodyPr>
          <a:lstStyle>
            <a:lvl1pPr>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buFont typeface="Arial"/>
              <a:buNone/>
              <a:tabLst/>
              <a:defRPr/>
            </a:pPr>
            <a:r>
              <a:rPr lang="en-US" dirty="0"/>
              <a:t>I2</a:t>
            </a:r>
          </a:p>
        </p:txBody>
      </p:sp>
      <p:sp>
        <p:nvSpPr>
          <p:cNvPr id="70" name="Picture Placeholder 11"/>
          <p:cNvSpPr>
            <a:spLocks noGrp="1" noChangeAspect="1"/>
          </p:cNvSpPr>
          <p:nvPr>
            <p:ph type="pic" sz="quarter" idx="26" hasCustomPrompt="1"/>
          </p:nvPr>
        </p:nvSpPr>
        <p:spPr>
          <a:xfrm>
            <a:off x="1687722" y="5899981"/>
            <a:ext cx="602420" cy="602419"/>
          </a:xfrm>
          <a:prstGeom prst="ellipse">
            <a:avLst/>
          </a:prstGeom>
          <a:noFill/>
        </p:spPr>
        <p:txBody>
          <a:bodyPr wrap="square" lIns="0" tIns="0" rIns="0" bIns="0" anchor="ctr" anchorCtr="1">
            <a:normAutofit/>
          </a:bodyPr>
          <a:lstStyle>
            <a:lvl1pPr marL="0" indent="0" algn="ctr">
              <a:buFont typeface="Arial" charset="0"/>
              <a:buNone/>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P3</a:t>
            </a:r>
          </a:p>
        </p:txBody>
      </p:sp>
      <p:sp>
        <p:nvSpPr>
          <p:cNvPr id="71" name="Picture Placeholder 11"/>
          <p:cNvSpPr>
            <a:spLocks noGrp="1" noChangeAspect="1"/>
          </p:cNvSpPr>
          <p:nvPr>
            <p:ph type="pic" sz="quarter" idx="27" hasCustomPrompt="1"/>
          </p:nvPr>
        </p:nvSpPr>
        <p:spPr>
          <a:xfrm>
            <a:off x="2065667" y="6263182"/>
            <a:ext cx="299391" cy="299391"/>
          </a:xfrm>
          <a:prstGeom prst="ellipse">
            <a:avLst/>
          </a:prstGeom>
          <a:noFill/>
          <a:ln>
            <a:noFill/>
          </a:ln>
        </p:spPr>
        <p:txBody>
          <a:bodyPr vert="horz" wrap="square" lIns="0" tIns="0" rIns="0" bIns="0" anchor="ctr" anchorCtr="1">
            <a:normAutofit/>
          </a:bodyPr>
          <a:lstStyle>
            <a:lvl1pPr>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buFont typeface="Arial"/>
              <a:buNone/>
              <a:tabLst/>
              <a:defRPr/>
            </a:pPr>
            <a:r>
              <a:rPr lang="en-US" dirty="0"/>
              <a:t>I3</a:t>
            </a:r>
          </a:p>
        </p:txBody>
      </p:sp>
      <p:sp>
        <p:nvSpPr>
          <p:cNvPr id="73" name="Picture Placeholder 11"/>
          <p:cNvSpPr>
            <a:spLocks noGrp="1" noChangeAspect="1"/>
          </p:cNvSpPr>
          <p:nvPr>
            <p:ph type="pic" sz="quarter" idx="29" hasCustomPrompt="1"/>
          </p:nvPr>
        </p:nvSpPr>
        <p:spPr>
          <a:xfrm>
            <a:off x="2366877" y="5899981"/>
            <a:ext cx="602420" cy="602419"/>
          </a:xfrm>
          <a:prstGeom prst="ellipse">
            <a:avLst/>
          </a:prstGeom>
          <a:noFill/>
        </p:spPr>
        <p:txBody>
          <a:bodyPr wrap="square" lIns="0" tIns="0" rIns="0" bIns="0" anchor="ctr" anchorCtr="1">
            <a:normAutofit/>
          </a:bodyPr>
          <a:lstStyle>
            <a:lvl1pPr marL="0" indent="0" algn="ctr">
              <a:buFont typeface="Arial" charset="0"/>
              <a:buNone/>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P4</a:t>
            </a:r>
          </a:p>
        </p:txBody>
      </p:sp>
      <p:sp>
        <p:nvSpPr>
          <p:cNvPr id="74" name="Picture Placeholder 11"/>
          <p:cNvSpPr>
            <a:spLocks noGrp="1" noChangeAspect="1"/>
          </p:cNvSpPr>
          <p:nvPr>
            <p:ph type="pic" sz="quarter" idx="30" hasCustomPrompt="1"/>
          </p:nvPr>
        </p:nvSpPr>
        <p:spPr>
          <a:xfrm>
            <a:off x="2744822" y="6263182"/>
            <a:ext cx="299391" cy="299391"/>
          </a:xfrm>
          <a:prstGeom prst="ellipse">
            <a:avLst/>
          </a:prstGeom>
          <a:noFill/>
          <a:ln>
            <a:noFill/>
          </a:ln>
        </p:spPr>
        <p:txBody>
          <a:bodyPr vert="horz" wrap="square" lIns="0" tIns="0" rIns="0" bIns="0" anchor="ctr" anchorCtr="1">
            <a:normAutofit/>
          </a:bodyPr>
          <a:lstStyle>
            <a:lvl1pPr>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buFont typeface="Arial"/>
              <a:buNone/>
              <a:tabLst/>
              <a:defRPr/>
            </a:pPr>
            <a:r>
              <a:rPr lang="en-US" dirty="0"/>
              <a:t>I4</a:t>
            </a:r>
          </a:p>
        </p:txBody>
      </p:sp>
      <p:sp>
        <p:nvSpPr>
          <p:cNvPr id="76" name="Picture Placeholder 11"/>
          <p:cNvSpPr>
            <a:spLocks noGrp="1" noChangeAspect="1"/>
          </p:cNvSpPr>
          <p:nvPr>
            <p:ph type="pic" sz="quarter" idx="32" hasCustomPrompt="1"/>
          </p:nvPr>
        </p:nvSpPr>
        <p:spPr>
          <a:xfrm>
            <a:off x="3046031" y="5899981"/>
            <a:ext cx="602420" cy="602419"/>
          </a:xfrm>
          <a:prstGeom prst="ellipse">
            <a:avLst/>
          </a:prstGeom>
          <a:noFill/>
        </p:spPr>
        <p:txBody>
          <a:bodyPr wrap="square" lIns="0" tIns="0" rIns="0" bIns="0" anchor="ctr" anchorCtr="1">
            <a:normAutofit/>
          </a:bodyPr>
          <a:lstStyle>
            <a:lvl1pPr marL="0" indent="0" algn="ctr">
              <a:buFont typeface="Arial" charset="0"/>
              <a:buNone/>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P5</a:t>
            </a:r>
          </a:p>
        </p:txBody>
      </p:sp>
      <p:sp>
        <p:nvSpPr>
          <p:cNvPr id="77" name="Picture Placeholder 11"/>
          <p:cNvSpPr>
            <a:spLocks noGrp="1" noChangeAspect="1"/>
          </p:cNvSpPr>
          <p:nvPr>
            <p:ph type="pic" sz="quarter" idx="33" hasCustomPrompt="1"/>
          </p:nvPr>
        </p:nvSpPr>
        <p:spPr>
          <a:xfrm>
            <a:off x="3423977" y="6263182"/>
            <a:ext cx="299391" cy="299391"/>
          </a:xfrm>
          <a:prstGeom prst="ellipse">
            <a:avLst/>
          </a:prstGeom>
          <a:noFill/>
          <a:ln>
            <a:noFill/>
          </a:ln>
        </p:spPr>
        <p:txBody>
          <a:bodyPr vert="horz" wrap="square" lIns="0" tIns="0" rIns="0" bIns="0" anchor="ctr" anchorCtr="1">
            <a:normAutofit/>
          </a:bodyPr>
          <a:lstStyle>
            <a:lvl1pPr>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buFont typeface="Arial"/>
              <a:buNone/>
              <a:tabLst/>
              <a:defRPr/>
            </a:pPr>
            <a:r>
              <a:rPr lang="en-US" dirty="0"/>
              <a:t>I5</a:t>
            </a:r>
          </a:p>
        </p:txBody>
      </p:sp>
      <p:cxnSp>
        <p:nvCxnSpPr>
          <p:cNvPr id="3" name="Straight Connector 2"/>
          <p:cNvCxnSpPr/>
          <p:nvPr userDrawn="1"/>
        </p:nvCxnSpPr>
        <p:spPr>
          <a:xfrm>
            <a:off x="0" y="836712"/>
            <a:ext cx="12192000" cy="0"/>
          </a:xfrm>
          <a:prstGeom prst="line">
            <a:avLst/>
          </a:prstGeom>
          <a:ln w="7620" cmpd="sng">
            <a:solidFill>
              <a:srgbClr val="D6D6D6"/>
            </a:solidFill>
          </a:ln>
        </p:spPr>
        <p:style>
          <a:lnRef idx="1">
            <a:schemeClr val="accent1"/>
          </a:lnRef>
          <a:fillRef idx="0">
            <a:schemeClr val="accent1"/>
          </a:fillRef>
          <a:effectRef idx="0">
            <a:schemeClr val="accent1"/>
          </a:effectRef>
          <a:fontRef idx="minor">
            <a:schemeClr val="tx1"/>
          </a:fontRef>
        </p:style>
      </p:cxnSp>
      <p:sp>
        <p:nvSpPr>
          <p:cNvPr id="33" name="Picture Placeholder 11"/>
          <p:cNvSpPr>
            <a:spLocks noGrp="1" noChangeAspect="1"/>
          </p:cNvSpPr>
          <p:nvPr>
            <p:ph type="pic" sz="quarter" idx="39" hasCustomPrompt="1"/>
          </p:nvPr>
        </p:nvSpPr>
        <p:spPr>
          <a:xfrm>
            <a:off x="11282651" y="1028669"/>
            <a:ext cx="576000" cy="576000"/>
          </a:xfrm>
          <a:prstGeom prst="rect">
            <a:avLst/>
          </a:prstGeom>
          <a:noFill/>
        </p:spPr>
        <p:txBody>
          <a:bodyPr wrap="none" lIns="0" tIns="0" rIns="0" bIns="0" anchor="ctr" anchorCtr="1">
            <a:normAutofit/>
          </a:bodyPr>
          <a:lstStyle>
            <a:lvl1pPr marL="0" indent="0" algn="ctr">
              <a:buFont typeface="Arial" charset="0"/>
              <a:buNone/>
              <a:defRPr sz="1067" b="0">
                <a:solidFill>
                  <a:schemeClr val="tx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WIDGET_ICON</a:t>
            </a:r>
          </a:p>
        </p:txBody>
      </p:sp>
      <p:sp>
        <p:nvSpPr>
          <p:cNvPr id="37" name="Text Placeholder 51"/>
          <p:cNvSpPr>
            <a:spLocks noGrp="1"/>
          </p:cNvSpPr>
          <p:nvPr>
            <p:ph type="body" sz="quarter" idx="40" hasCustomPrompt="1"/>
          </p:nvPr>
        </p:nvSpPr>
        <p:spPr>
          <a:xfrm>
            <a:off x="8016213" y="357717"/>
            <a:ext cx="3841353" cy="478931"/>
          </a:xfrm>
          <a:prstGeom prst="rect">
            <a:avLst/>
          </a:prstGeom>
        </p:spPr>
        <p:txBody>
          <a:bodyPr wrap="square" lIns="0" tIns="0" rIns="0" bIns="0" anchor="t" anchorCtr="0">
            <a:normAutofit/>
          </a:bodyPr>
          <a:lstStyle>
            <a:lvl1pPr marL="0" indent="0" algn="r">
              <a:buFont typeface="Arial" charset="0"/>
              <a:buNone/>
              <a:defRPr sz="1867" b="1" i="0" baseline="0">
                <a:solidFill>
                  <a:srgbClr val="7D797A"/>
                </a:solidFill>
                <a:latin typeface="Arial" charset="0"/>
                <a:ea typeface="Arial" charset="0"/>
                <a:cs typeface="Arial"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EXPORT_DATE</a:t>
            </a:r>
          </a:p>
        </p:txBody>
      </p:sp>
      <p:sp>
        <p:nvSpPr>
          <p:cNvPr id="38" name="Chart Placeholder 15"/>
          <p:cNvSpPr>
            <a:spLocks noGrp="1"/>
          </p:cNvSpPr>
          <p:nvPr>
            <p:ph type="chart" sz="quarter" idx="13" hasCustomPrompt="1"/>
          </p:nvPr>
        </p:nvSpPr>
        <p:spPr>
          <a:xfrm>
            <a:off x="334433" y="1604669"/>
            <a:ext cx="11519564" cy="3456447"/>
          </a:xfrm>
          <a:prstGeom prst="rect">
            <a:avLst/>
          </a:prstGeom>
        </p:spPr>
        <p:txBody>
          <a:bodyPr vert="horz" wrap="square" lIns="0" tIns="0" rIns="0" bIns="0" anchor="ctr" anchorCtr="1">
            <a:normAutofit/>
          </a:bodyPr>
          <a:lstStyle>
            <a:lvl1pPr marL="0" indent="0" algn="l">
              <a:buNone/>
              <a:defRPr sz="2667" b="1">
                <a:solidFill>
                  <a:srgbClr val="2F3638"/>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CHART_DATA</a:t>
            </a:r>
          </a:p>
        </p:txBody>
      </p:sp>
      <p:sp>
        <p:nvSpPr>
          <p:cNvPr id="23" name="Text Placeholder 51"/>
          <p:cNvSpPr>
            <a:spLocks noGrp="1"/>
          </p:cNvSpPr>
          <p:nvPr>
            <p:ph type="body" sz="quarter" idx="28" hasCustomPrompt="1"/>
          </p:nvPr>
        </p:nvSpPr>
        <p:spPr>
          <a:xfrm>
            <a:off x="334434" y="5999544"/>
            <a:ext cx="10917143" cy="480053"/>
          </a:xfrm>
          <a:prstGeom prst="rect">
            <a:avLst/>
          </a:prstGeom>
        </p:spPr>
        <p:txBody>
          <a:bodyPr wrap="square" lIns="0" tIns="0" rIns="0" bIns="0" anchor="b" anchorCtr="0">
            <a:normAutofit/>
          </a:bodyPr>
          <a:lstStyle>
            <a:lvl1pPr marL="228594" marR="0" indent="-228594" algn="l" defTabSz="914377" rtl="0" eaLnBrk="1" fontAlgn="auto" latinLnBrk="0" hangingPunct="1">
              <a:lnSpc>
                <a:spcPct val="90000"/>
              </a:lnSpc>
              <a:spcBef>
                <a:spcPts val="1000"/>
              </a:spcBef>
              <a:spcAft>
                <a:spcPts val="0"/>
              </a:spcAft>
              <a:buClrTx/>
              <a:buSzTx/>
              <a:buFont typeface="Arial" charset="0"/>
              <a:buNone/>
              <a:tabLst/>
              <a:defRPr sz="1600" b="0" i="0" baseline="0">
                <a:solidFill>
                  <a:srgbClr val="251F21"/>
                </a:solidFill>
                <a:latin typeface="Arial" charset="0"/>
                <a:ea typeface="Arial" charset="0"/>
                <a:cs typeface="Arial"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SOURCE_NAMES</a:t>
            </a:r>
          </a:p>
        </p:txBody>
      </p:sp>
      <p:sp>
        <p:nvSpPr>
          <p:cNvPr id="24" name="Picture Placeholder 11">
            <a:extLst>
              <a:ext uri="{FF2B5EF4-FFF2-40B4-BE49-F238E27FC236}">
                <a16:creationId xmlns:a16="http://schemas.microsoft.com/office/drawing/2014/main" id="{F5DA47F9-E640-0C41-9A6F-09D2E8839169}"/>
              </a:ext>
            </a:extLst>
          </p:cNvPr>
          <p:cNvSpPr>
            <a:spLocks noGrp="1" noChangeAspect="1"/>
          </p:cNvSpPr>
          <p:nvPr>
            <p:ph type="pic" sz="quarter" idx="46" hasCustomPrompt="1"/>
          </p:nvPr>
        </p:nvSpPr>
        <p:spPr>
          <a:xfrm>
            <a:off x="11251577" y="5938361"/>
            <a:ext cx="602420" cy="602419"/>
          </a:xfrm>
          <a:prstGeom prst="roundRect">
            <a:avLst/>
          </a:prstGeom>
          <a:noFill/>
        </p:spPr>
        <p:txBody>
          <a:bodyPr wrap="square" lIns="0" tIns="0" rIns="0" bIns="0" anchor="ctr" anchorCtr="1">
            <a:normAutofit/>
          </a:bodyPr>
          <a:lstStyle>
            <a:lvl1pPr marL="0" indent="0" algn="ctr">
              <a:buFont typeface="Arial" charset="0"/>
              <a:buNone/>
              <a:defRPr sz="1067" b="0">
                <a:solidFill>
                  <a:schemeClr val="tx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LOGO</a:t>
            </a:r>
          </a:p>
        </p:txBody>
      </p:sp>
      <p:sp>
        <p:nvSpPr>
          <p:cNvPr id="25" name="Picture Placeholder 11">
            <a:extLst>
              <a:ext uri="{FF2B5EF4-FFF2-40B4-BE49-F238E27FC236}">
                <a16:creationId xmlns:a16="http://schemas.microsoft.com/office/drawing/2014/main" id="{98D49467-BD1B-9D41-9F9B-7EB560E3464C}"/>
              </a:ext>
            </a:extLst>
          </p:cNvPr>
          <p:cNvSpPr>
            <a:spLocks noGrp="1" noChangeAspect="1"/>
          </p:cNvSpPr>
          <p:nvPr>
            <p:ph type="pic" sz="quarter" idx="35" hasCustomPrompt="1"/>
          </p:nvPr>
        </p:nvSpPr>
        <p:spPr>
          <a:xfrm>
            <a:off x="3725186" y="5899981"/>
            <a:ext cx="602420" cy="602419"/>
          </a:xfrm>
          <a:prstGeom prst="ellipse">
            <a:avLst/>
          </a:prstGeom>
          <a:noFill/>
        </p:spPr>
        <p:txBody>
          <a:bodyPr wrap="square" lIns="0" tIns="0" rIns="0" bIns="0" anchor="ctr" anchorCtr="1">
            <a:normAutofit/>
          </a:bodyPr>
          <a:lstStyle>
            <a:lvl1pPr marL="0" indent="0" algn="ctr">
              <a:buFont typeface="Arial" charset="0"/>
              <a:buNone/>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tabLst/>
              <a:defRPr/>
            </a:pPr>
            <a:r>
              <a:rPr lang="en-US" dirty="0"/>
              <a:t>P6</a:t>
            </a:r>
          </a:p>
        </p:txBody>
      </p:sp>
      <p:sp>
        <p:nvSpPr>
          <p:cNvPr id="26" name="Picture Placeholder 11">
            <a:extLst>
              <a:ext uri="{FF2B5EF4-FFF2-40B4-BE49-F238E27FC236}">
                <a16:creationId xmlns:a16="http://schemas.microsoft.com/office/drawing/2014/main" id="{2394D236-7D7C-3F40-AD2A-F6273E242477}"/>
              </a:ext>
            </a:extLst>
          </p:cNvPr>
          <p:cNvSpPr>
            <a:spLocks noGrp="1" noChangeAspect="1"/>
          </p:cNvSpPr>
          <p:nvPr>
            <p:ph type="pic" sz="quarter" idx="36" hasCustomPrompt="1"/>
          </p:nvPr>
        </p:nvSpPr>
        <p:spPr>
          <a:xfrm>
            <a:off x="4103131" y="6263182"/>
            <a:ext cx="299391" cy="299391"/>
          </a:xfrm>
          <a:prstGeom prst="ellipse">
            <a:avLst/>
          </a:prstGeom>
          <a:noFill/>
          <a:ln>
            <a:noFill/>
          </a:ln>
        </p:spPr>
        <p:txBody>
          <a:bodyPr vert="horz" wrap="square" lIns="0" tIns="0" rIns="0" bIns="0" anchor="ctr" anchorCtr="1">
            <a:normAutofit/>
          </a:bodyPr>
          <a:lstStyle>
            <a:lvl1pPr>
              <a:defRPr sz="1067" b="0">
                <a:solidFill>
                  <a:srgbClr val="251F21"/>
                </a:solidFill>
                <a:latin typeface="Arial" charset="0"/>
                <a:ea typeface="Arial" charset="0"/>
                <a:cs typeface="Arial" charset="0"/>
              </a:defRPr>
            </a:lvl1pPr>
          </a:lstStyle>
          <a:p>
            <a:pPr marL="457177" marR="0" lvl="0" indent="-457177" algn="l" defTabSz="609570" rtl="0" eaLnBrk="1" fontAlgn="auto" latinLnBrk="0" hangingPunct="1">
              <a:lnSpc>
                <a:spcPct val="100000"/>
              </a:lnSpc>
              <a:spcBef>
                <a:spcPct val="20000"/>
              </a:spcBef>
              <a:spcAft>
                <a:spcPts val="0"/>
              </a:spcAft>
              <a:buClr>
                <a:schemeClr val="accent1"/>
              </a:buClr>
              <a:buSzTx/>
              <a:buFont typeface="Arial"/>
              <a:buNone/>
              <a:tabLst/>
              <a:defRPr/>
            </a:pPr>
            <a:r>
              <a:rPr lang="en-US" dirty="0"/>
              <a:t>I6</a:t>
            </a:r>
          </a:p>
        </p:txBody>
      </p:sp>
    </p:spTree>
    <p:extLst>
      <p:ext uri="{BB962C8B-B14F-4D97-AF65-F5344CB8AC3E}">
        <p14:creationId xmlns:p14="http://schemas.microsoft.com/office/powerpoint/2010/main" val="4266289983"/>
      </p:ext>
    </p:extLst>
  </p:cSld>
  <p:clrMapOvr>
    <a:masterClrMapping/>
  </p:clrMapOvr>
  <p:extLst>
    <p:ext uri="{DCECCB84-F9BA-43D5-87BE-67443E8EF086}">
      <p15:sldGuideLst xmlns:p15="http://schemas.microsoft.com/office/powerpoint/2012/main">
        <p15:guide id="1" orient="horz">
          <p15:clr>
            <a:srgbClr val="FBAE40"/>
          </p15:clr>
        </p15:guide>
        <p15:guide id="2" pos="158">
          <p15:clr>
            <a:srgbClr val="FBAE40"/>
          </p15:clr>
        </p15:guide>
        <p15:guide id="3" pos="5760">
          <p15:clr>
            <a:srgbClr val="FBAE40"/>
          </p15:clr>
        </p15:guide>
        <p15:guide id="4">
          <p15:clr>
            <a:srgbClr val="FBAE40"/>
          </p15:clr>
        </p15:guide>
        <p15:guide id="5" pos="5602">
          <p15:clr>
            <a:srgbClr val="FBAE40"/>
          </p15:clr>
        </p15:guide>
        <p15:guide id="6" orient="horz" pos="3240">
          <p15:clr>
            <a:srgbClr val="FBAE40"/>
          </p15:clr>
        </p15:guide>
        <p15:guide id="7" orient="horz" pos="169">
          <p15:clr>
            <a:srgbClr val="FBAE40"/>
          </p15:clr>
        </p15:guide>
        <p15:guide id="8" orient="horz" pos="30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7B91B4C-9376-A4D7-43A7-0323AEBB42C6}"/>
              </a:ext>
            </a:extLst>
          </p:cNvPr>
          <p:cNvSpPr>
            <a:spLocks noGrp="1"/>
          </p:cNvSpPr>
          <p:nvPr>
            <p:ph type="sldNum" sz="quarter" idx="4"/>
          </p:nvPr>
        </p:nvSpPr>
        <p:spPr>
          <a:xfrm>
            <a:off x="11353800" y="6215573"/>
            <a:ext cx="6350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7DD89A16-701A-714B-803C-F503DD194CCF}" type="slidenum">
              <a:rPr lang="en-US" smtClean="0"/>
              <a:pPr>
                <a:defRPr/>
              </a:pPr>
              <a:t>‹#›</a:t>
            </a:fld>
            <a:endParaRPr lang="en-US" dirty="0"/>
          </a:p>
        </p:txBody>
      </p:sp>
      <p:pic>
        <p:nvPicPr>
          <p:cNvPr id="5" name="Picture 4" descr="Planet Earth from space">
            <a:extLst>
              <a:ext uri="{FF2B5EF4-FFF2-40B4-BE49-F238E27FC236}">
                <a16:creationId xmlns:a16="http://schemas.microsoft.com/office/drawing/2014/main" id="{9E46ABA1-7768-E4CF-D4DF-92ED70D8B428}"/>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800000">
            <a:off x="0" y="-34290"/>
            <a:ext cx="12252960" cy="6892290"/>
          </a:xfrm>
          <a:prstGeom prst="rect">
            <a:avLst/>
          </a:prstGeom>
        </p:spPr>
      </p:pic>
      <p:sp>
        <p:nvSpPr>
          <p:cNvPr id="6" name="Title 1">
            <a:extLst>
              <a:ext uri="{FF2B5EF4-FFF2-40B4-BE49-F238E27FC236}">
                <a16:creationId xmlns:a16="http://schemas.microsoft.com/office/drawing/2014/main" id="{5E231D74-52BE-BEEA-D875-005EFF9E07E9}"/>
              </a:ext>
            </a:extLst>
          </p:cNvPr>
          <p:cNvSpPr>
            <a:spLocks noGrp="1"/>
          </p:cNvSpPr>
          <p:nvPr>
            <p:ph type="title" hasCustomPrompt="1"/>
          </p:nvPr>
        </p:nvSpPr>
        <p:spPr>
          <a:xfrm>
            <a:off x="1089328" y="365760"/>
            <a:ext cx="10264469" cy="2981739"/>
          </a:xfrm>
        </p:spPr>
        <p:txBody>
          <a:bodyPr anchor="b">
            <a:normAutofit/>
          </a:bodyPr>
          <a:lstStyle>
            <a:lvl1pPr>
              <a:defRPr sz="4800">
                <a:solidFill>
                  <a:schemeClr val="bg1"/>
                </a:solidFill>
              </a:defRPr>
            </a:lvl1pPr>
          </a:lstStyle>
          <a:p>
            <a:r>
              <a:rPr lang="en-US" altLang="en-US" dirty="0"/>
              <a:t>Click to edit Master title style</a:t>
            </a:r>
            <a:r>
              <a:rPr lang="en-US" dirty="0"/>
              <a:t> to edit Master title style</a:t>
            </a:r>
          </a:p>
        </p:txBody>
      </p:sp>
      <p:sp>
        <p:nvSpPr>
          <p:cNvPr id="7" name="Text Placeholder 2">
            <a:extLst>
              <a:ext uri="{FF2B5EF4-FFF2-40B4-BE49-F238E27FC236}">
                <a16:creationId xmlns:a16="http://schemas.microsoft.com/office/drawing/2014/main" id="{BC11151E-FB49-8F71-9AE0-BA011D784612}"/>
              </a:ext>
            </a:extLst>
          </p:cNvPr>
          <p:cNvSpPr>
            <a:spLocks noGrp="1"/>
          </p:cNvSpPr>
          <p:nvPr>
            <p:ph type="body" idx="1"/>
          </p:nvPr>
        </p:nvSpPr>
        <p:spPr>
          <a:xfrm>
            <a:off x="1089328" y="3510502"/>
            <a:ext cx="10264470" cy="1087697"/>
          </a:xfrm>
        </p:spPr>
        <p:txBody>
          <a:bodyPr/>
          <a:lstStyle>
            <a:lvl1pPr marL="0" indent="0">
              <a:buNone/>
              <a:defRPr sz="2800">
                <a:solidFill>
                  <a:schemeClr val="bg1"/>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a:extLst>
              <a:ext uri="{FF2B5EF4-FFF2-40B4-BE49-F238E27FC236}">
                <a16:creationId xmlns:a16="http://schemas.microsoft.com/office/drawing/2014/main" id="{E3C8DFE0-6989-BC3D-6F54-D119F39E39C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4151376"/>
            <a:ext cx="12252960" cy="2706624"/>
          </a:xfrm>
          <a:prstGeom prst="rect">
            <a:avLst/>
          </a:prstGeom>
        </p:spPr>
      </p:pic>
    </p:spTree>
    <p:extLst>
      <p:ext uri="{BB962C8B-B14F-4D97-AF65-F5344CB8AC3E}">
        <p14:creationId xmlns:p14="http://schemas.microsoft.com/office/powerpoint/2010/main" val="1252342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36DE1A4-62FD-0830-9406-D135DCFF5B53}"/>
              </a:ext>
            </a:extLst>
          </p:cNvPr>
          <p:cNvSpPr>
            <a:spLocks noGrp="1"/>
          </p:cNvSpPr>
          <p:nvPr>
            <p:ph type="sldNum" sz="quarter" idx="10"/>
          </p:nvPr>
        </p:nvSpPr>
        <p:spPr/>
        <p:txBody>
          <a:bodyPr/>
          <a:lstStyle>
            <a:lvl1pPr>
              <a:defRPr/>
            </a:lvl1pPr>
          </a:lstStyle>
          <a:p>
            <a:pPr>
              <a:defRPr/>
            </a:pPr>
            <a:fld id="{D3FFE09A-1DA1-E045-B312-52645768D53E}" type="slidenum">
              <a:rPr lang="en-US"/>
              <a:pPr>
                <a:defRPr/>
              </a:pPr>
              <a:t>‹#›</a:t>
            </a:fld>
            <a:endParaRPr lang="en-US"/>
          </a:p>
        </p:txBody>
      </p:sp>
    </p:spTree>
    <p:extLst>
      <p:ext uri="{BB962C8B-B14F-4D97-AF65-F5344CB8AC3E}">
        <p14:creationId xmlns:p14="http://schemas.microsoft.com/office/powerpoint/2010/main" val="419355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4157" y="517526"/>
            <a:ext cx="10399643" cy="1100137"/>
          </a:xfrm>
        </p:spPr>
        <p:txBody>
          <a:bodyPr/>
          <a:lstStyle/>
          <a:p>
            <a:r>
              <a:rPr lang="en-US"/>
              <a:t>Click to edit Master title style</a:t>
            </a:r>
          </a:p>
        </p:txBody>
      </p:sp>
      <p:sp>
        <p:nvSpPr>
          <p:cNvPr id="3" name="Content Placeholder 2"/>
          <p:cNvSpPr>
            <a:spLocks noGrp="1"/>
          </p:cNvSpPr>
          <p:nvPr>
            <p:ph sz="half" idx="1"/>
          </p:nvPr>
        </p:nvSpPr>
        <p:spPr>
          <a:xfrm>
            <a:off x="954157" y="1740949"/>
            <a:ext cx="5025224" cy="3069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42" y="1740949"/>
            <a:ext cx="4937758" cy="2791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469B80A-1405-3980-A554-5639F323CA81}"/>
              </a:ext>
            </a:extLst>
          </p:cNvPr>
          <p:cNvSpPr>
            <a:spLocks noGrp="1"/>
          </p:cNvSpPr>
          <p:nvPr>
            <p:ph type="sldNum" sz="quarter" idx="10"/>
          </p:nvPr>
        </p:nvSpPr>
        <p:spPr/>
        <p:txBody>
          <a:bodyPr/>
          <a:lstStyle>
            <a:lvl1pPr>
              <a:defRPr/>
            </a:lvl1pPr>
          </a:lstStyle>
          <a:p>
            <a:pPr>
              <a:defRPr/>
            </a:pPr>
            <a:fld id="{E61F137B-C642-F64C-A254-84D5D2BB465E}" type="slidenum">
              <a:rPr lang="en-US"/>
              <a:pPr>
                <a:defRPr/>
              </a:pPr>
              <a:t>‹#›</a:t>
            </a:fld>
            <a:endParaRPr lang="en-US"/>
          </a:p>
        </p:txBody>
      </p:sp>
    </p:spTree>
    <p:extLst>
      <p:ext uri="{BB962C8B-B14F-4D97-AF65-F5344CB8AC3E}">
        <p14:creationId xmlns:p14="http://schemas.microsoft.com/office/powerpoint/2010/main" val="336816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8254" y="365126"/>
            <a:ext cx="10417133" cy="1153574"/>
          </a:xfrm>
        </p:spPr>
        <p:txBody>
          <a:bodyPr/>
          <a:lstStyle/>
          <a:p>
            <a:r>
              <a:rPr lang="en-US" dirty="0"/>
              <a:t>Click to edit Master title style</a:t>
            </a:r>
          </a:p>
        </p:txBody>
      </p:sp>
      <p:sp>
        <p:nvSpPr>
          <p:cNvPr id="3" name="Text Placeholder 2"/>
          <p:cNvSpPr>
            <a:spLocks noGrp="1"/>
          </p:cNvSpPr>
          <p:nvPr>
            <p:ph type="body" idx="1"/>
          </p:nvPr>
        </p:nvSpPr>
        <p:spPr>
          <a:xfrm>
            <a:off x="938254" y="1681163"/>
            <a:ext cx="54068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38254" y="2505075"/>
            <a:ext cx="5406887" cy="2456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79096" y="1681163"/>
            <a:ext cx="467629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79096" y="2505075"/>
            <a:ext cx="4676292" cy="21543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B8660EA-F382-BA4D-66B6-7759848D19F1}"/>
              </a:ext>
            </a:extLst>
          </p:cNvPr>
          <p:cNvSpPr>
            <a:spLocks noGrp="1"/>
          </p:cNvSpPr>
          <p:nvPr>
            <p:ph type="sldNum" sz="quarter" idx="10"/>
          </p:nvPr>
        </p:nvSpPr>
        <p:spPr/>
        <p:txBody>
          <a:bodyPr/>
          <a:lstStyle>
            <a:lvl1pPr>
              <a:defRPr/>
            </a:lvl1pPr>
          </a:lstStyle>
          <a:p>
            <a:pPr>
              <a:defRPr/>
            </a:pPr>
            <a:fld id="{B7D603EA-6103-E247-943E-A85AB243BD08}" type="slidenum">
              <a:rPr lang="en-US"/>
              <a:pPr>
                <a:defRPr/>
              </a:pPr>
              <a:t>‹#›</a:t>
            </a:fld>
            <a:endParaRPr lang="en-US"/>
          </a:p>
        </p:txBody>
      </p:sp>
    </p:spTree>
    <p:extLst>
      <p:ext uri="{BB962C8B-B14F-4D97-AF65-F5344CB8AC3E}">
        <p14:creationId xmlns:p14="http://schemas.microsoft.com/office/powerpoint/2010/main" val="3218214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0C912786-9D0D-75D9-34E8-A33E144C2519}"/>
              </a:ext>
            </a:extLst>
          </p:cNvPr>
          <p:cNvSpPr>
            <a:spLocks noGrp="1"/>
          </p:cNvSpPr>
          <p:nvPr>
            <p:ph type="sldNum" sz="quarter" idx="10"/>
          </p:nvPr>
        </p:nvSpPr>
        <p:spPr/>
        <p:txBody>
          <a:bodyPr/>
          <a:lstStyle>
            <a:lvl1pPr>
              <a:defRPr/>
            </a:lvl1pPr>
          </a:lstStyle>
          <a:p>
            <a:pPr>
              <a:defRPr/>
            </a:pPr>
            <a:fld id="{C60FDC87-D022-9F40-9E16-D5672C9D856A}" type="slidenum">
              <a:rPr lang="en-US"/>
              <a:pPr>
                <a:defRPr/>
              </a:pPr>
              <a:t>‹#›</a:t>
            </a:fld>
            <a:endParaRPr lang="en-US"/>
          </a:p>
        </p:txBody>
      </p:sp>
    </p:spTree>
    <p:extLst>
      <p:ext uri="{BB962C8B-B14F-4D97-AF65-F5344CB8AC3E}">
        <p14:creationId xmlns:p14="http://schemas.microsoft.com/office/powerpoint/2010/main" val="228530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866AFF-4C0A-9B37-CA56-462192FE05D9}"/>
              </a:ext>
            </a:extLst>
          </p:cNvPr>
          <p:cNvSpPr>
            <a:spLocks noGrp="1"/>
          </p:cNvSpPr>
          <p:nvPr>
            <p:ph type="sldNum" sz="quarter" idx="10"/>
          </p:nvPr>
        </p:nvSpPr>
        <p:spPr/>
        <p:txBody>
          <a:bodyPr/>
          <a:lstStyle>
            <a:lvl1pPr>
              <a:defRPr/>
            </a:lvl1pPr>
          </a:lstStyle>
          <a:p>
            <a:pPr>
              <a:defRPr/>
            </a:pPr>
            <a:fld id="{B6284EE0-6C41-4B45-833E-0B1184BAC3D3}" type="slidenum">
              <a:rPr lang="en-US"/>
              <a:pPr>
                <a:defRPr/>
              </a:pPr>
              <a:t>‹#›</a:t>
            </a:fld>
            <a:endParaRPr lang="en-US"/>
          </a:p>
        </p:txBody>
      </p:sp>
    </p:spTree>
    <p:extLst>
      <p:ext uri="{BB962C8B-B14F-4D97-AF65-F5344CB8AC3E}">
        <p14:creationId xmlns:p14="http://schemas.microsoft.com/office/powerpoint/2010/main" val="137396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364" y="457200"/>
            <a:ext cx="333159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740842" y="842839"/>
            <a:ext cx="5614546" cy="501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26364" y="2057400"/>
            <a:ext cx="333159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48796139-7861-58B0-D94D-4ED38F4D35E0}"/>
              </a:ext>
            </a:extLst>
          </p:cNvPr>
          <p:cNvSpPr>
            <a:spLocks noGrp="1"/>
          </p:cNvSpPr>
          <p:nvPr>
            <p:ph type="sldNum" sz="quarter" idx="10"/>
          </p:nvPr>
        </p:nvSpPr>
        <p:spPr/>
        <p:txBody>
          <a:bodyPr/>
          <a:lstStyle>
            <a:lvl1pPr>
              <a:defRPr/>
            </a:lvl1pPr>
          </a:lstStyle>
          <a:p>
            <a:pPr>
              <a:defRPr/>
            </a:pPr>
            <a:fld id="{1233A75A-68F9-984C-8AA2-04C68B765A64}" type="slidenum">
              <a:rPr lang="en-US"/>
              <a:pPr>
                <a:defRPr/>
              </a:pPr>
              <a:t>‹#›</a:t>
            </a:fld>
            <a:endParaRPr lang="en-US"/>
          </a:p>
        </p:txBody>
      </p:sp>
    </p:spTree>
    <p:extLst>
      <p:ext uri="{BB962C8B-B14F-4D97-AF65-F5344CB8AC3E}">
        <p14:creationId xmlns:p14="http://schemas.microsoft.com/office/powerpoint/2010/main" val="413907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3913" y="457200"/>
            <a:ext cx="57090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7035317" y="457201"/>
            <a:ext cx="4573587" cy="427382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993913" y="2057400"/>
            <a:ext cx="5709037" cy="26736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77306C89-AF6C-B05B-7B20-6C072DE2EEBD}"/>
              </a:ext>
            </a:extLst>
          </p:cNvPr>
          <p:cNvSpPr>
            <a:spLocks noGrp="1"/>
          </p:cNvSpPr>
          <p:nvPr>
            <p:ph type="sldNum" sz="quarter" idx="10"/>
          </p:nvPr>
        </p:nvSpPr>
        <p:spPr/>
        <p:txBody>
          <a:bodyPr/>
          <a:lstStyle>
            <a:lvl1pPr>
              <a:defRPr/>
            </a:lvl1pPr>
          </a:lstStyle>
          <a:p>
            <a:pPr>
              <a:defRPr/>
            </a:pPr>
            <a:fld id="{EF841AD2-FC95-C846-B1C9-1FFE88DEC4CF}" type="slidenum">
              <a:rPr lang="en-US"/>
              <a:pPr>
                <a:defRPr/>
              </a:pPr>
              <a:t>‹#›</a:t>
            </a:fld>
            <a:endParaRPr lang="en-US"/>
          </a:p>
        </p:txBody>
      </p:sp>
    </p:spTree>
    <p:extLst>
      <p:ext uri="{BB962C8B-B14F-4D97-AF65-F5344CB8AC3E}">
        <p14:creationId xmlns:p14="http://schemas.microsoft.com/office/powerpoint/2010/main" val="102902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ack background with a black screen&#10;&#10;Description automatically generated with medium confidence">
            <a:extLst>
              <a:ext uri="{FF2B5EF4-FFF2-40B4-BE49-F238E27FC236}">
                <a16:creationId xmlns:a16="http://schemas.microsoft.com/office/drawing/2014/main" id="{17C43EB1-B061-B5A3-3446-9732E76EFE4B}"/>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679705"/>
            <a:ext cx="12252960" cy="7537705"/>
          </a:xfrm>
          <a:prstGeom prst="rect">
            <a:avLst/>
          </a:prstGeom>
        </p:spPr>
      </p:pic>
      <p:sp>
        <p:nvSpPr>
          <p:cNvPr id="1027" name="Title Placeholder 1">
            <a:extLst>
              <a:ext uri="{FF2B5EF4-FFF2-40B4-BE49-F238E27FC236}">
                <a16:creationId xmlns:a16="http://schemas.microsoft.com/office/drawing/2014/main" id="{B6417DAD-0FD5-4C89-EE46-9654AD37D505}"/>
              </a:ext>
            </a:extLst>
          </p:cNvPr>
          <p:cNvSpPr>
            <a:spLocks noGrp="1" noChangeArrowheads="1"/>
          </p:cNvSpPr>
          <p:nvPr>
            <p:ph type="title"/>
          </p:nvPr>
        </p:nvSpPr>
        <p:spPr bwMode="auto">
          <a:xfrm>
            <a:off x="906449" y="459864"/>
            <a:ext cx="10447351"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73CDE4EA-AFBB-CE81-11E7-0476FB544662}"/>
              </a:ext>
            </a:extLst>
          </p:cNvPr>
          <p:cNvSpPr>
            <a:spLocks noGrp="1" noChangeArrowheads="1"/>
          </p:cNvSpPr>
          <p:nvPr>
            <p:ph type="body" idx="1"/>
          </p:nvPr>
        </p:nvSpPr>
        <p:spPr bwMode="auto">
          <a:xfrm>
            <a:off x="902804" y="1728582"/>
            <a:ext cx="10447351" cy="285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E2D10F5A-F5D2-688D-6696-79078A2B0236}"/>
              </a:ext>
            </a:extLst>
          </p:cNvPr>
          <p:cNvSpPr>
            <a:spLocks noGrp="1"/>
          </p:cNvSpPr>
          <p:nvPr>
            <p:ph type="sldNum" sz="quarter" idx="4"/>
          </p:nvPr>
        </p:nvSpPr>
        <p:spPr>
          <a:xfrm>
            <a:off x="11353800" y="6215573"/>
            <a:ext cx="6350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7DD89A16-701A-714B-803C-F503DD194C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Lst>
  <p:txStyles>
    <p:titleStyle>
      <a:lvl1pPr algn="l" rtl="0" eaLnBrk="0" fontAlgn="base" hangingPunct="0">
        <a:lnSpc>
          <a:spcPct val="90000"/>
        </a:lnSpc>
        <a:spcBef>
          <a:spcPct val="0"/>
        </a:spcBef>
        <a:spcAft>
          <a:spcPct val="0"/>
        </a:spcAft>
        <a:defRPr sz="4000" b="1" kern="1200">
          <a:solidFill>
            <a:schemeClr val="tx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mailto:jb@ewma.org" TargetMode="External"/><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www.skintears.org/resources#classification"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mailto:office@nswoc.ca" TargetMode="External"/><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skintears.org/abou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skintears.org/post/accelerate-cic-istap-educational-webinar-serie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F9A0-D832-F6BF-FD0A-F42B0C507E49}"/>
              </a:ext>
            </a:extLst>
          </p:cNvPr>
          <p:cNvSpPr>
            <a:spLocks noGrp="1"/>
          </p:cNvSpPr>
          <p:nvPr>
            <p:ph type="title"/>
          </p:nvPr>
        </p:nvSpPr>
        <p:spPr>
          <a:xfrm>
            <a:off x="1065475" y="692841"/>
            <a:ext cx="10423497" cy="2771278"/>
          </a:xfrm>
        </p:spPr>
        <p:txBody>
          <a:bodyPr/>
          <a:lstStyle/>
          <a:p>
            <a:r>
              <a:rPr lang="en-US" dirty="0"/>
              <a:t>2026</a:t>
            </a:r>
            <a:br>
              <a:rPr lang="en-US" dirty="0"/>
            </a:br>
            <a:r>
              <a:rPr lang="en-US" dirty="0"/>
              <a:t>ISTAP Initiatives and Sponsorship Opportunities</a:t>
            </a:r>
          </a:p>
        </p:txBody>
      </p:sp>
    </p:spTree>
    <p:extLst>
      <p:ext uri="{BB962C8B-B14F-4D97-AF65-F5344CB8AC3E}">
        <p14:creationId xmlns:p14="http://schemas.microsoft.com/office/powerpoint/2010/main" val="405152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E0ED25B-985A-3CF5-212E-ED384D675D8D}"/>
              </a:ext>
            </a:extLst>
          </p:cNvPr>
          <p:cNvGraphicFramePr>
            <a:graphicFrameLocks noGrp="1"/>
          </p:cNvGraphicFramePr>
          <p:nvPr>
            <p:ph sz="half" idx="1"/>
            <p:extLst>
              <p:ext uri="{D42A27DB-BD31-4B8C-83A1-F6EECF244321}">
                <p14:modId xmlns:p14="http://schemas.microsoft.com/office/powerpoint/2010/main" val="1893676946"/>
              </p:ext>
            </p:extLst>
          </p:nvPr>
        </p:nvGraphicFramePr>
        <p:xfrm>
          <a:off x="838201" y="571419"/>
          <a:ext cx="4499344" cy="4319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5278E7EA-E00D-11CF-6C99-FCDFC9209936}"/>
              </a:ext>
            </a:extLst>
          </p:cNvPr>
          <p:cNvSpPr>
            <a:spLocks noGrp="1"/>
          </p:cNvSpPr>
          <p:nvPr>
            <p:ph sz="half" idx="2"/>
          </p:nvPr>
        </p:nvSpPr>
        <p:spPr>
          <a:xfrm>
            <a:off x="5826642" y="829339"/>
            <a:ext cx="5996762" cy="3604437"/>
          </a:xfrm>
        </p:spPr>
        <p:txBody>
          <a:bodyPr/>
          <a:lstStyle/>
          <a:p>
            <a:pPr marL="0" indent="0">
              <a:buNone/>
            </a:pPr>
            <a:r>
              <a:rPr lang="en-GB" sz="2000" b="1" dirty="0">
                <a:latin typeface="Montserrat" pitchFamily="2" charset="77"/>
              </a:rPr>
              <a:t>Project Deliverables</a:t>
            </a:r>
          </a:p>
          <a:p>
            <a:pPr marL="0" indent="0">
              <a:buNone/>
            </a:pPr>
            <a:r>
              <a:rPr lang="en-CA" sz="1800" dirty="0"/>
              <a:t>EWMA, ISTAP, and industry partners will work together to achieve the following:</a:t>
            </a:r>
          </a:p>
          <a:p>
            <a:r>
              <a:rPr lang="en-CA" sz="1800" b="1" dirty="0"/>
              <a:t>Project Design and Development: </a:t>
            </a:r>
            <a:r>
              <a:rPr lang="en-CA" sz="1800" dirty="0"/>
              <a:t>Develop a comprehensive project plan.</a:t>
            </a:r>
          </a:p>
          <a:p>
            <a:r>
              <a:rPr lang="en-CA" sz="1800" b="1" dirty="0"/>
              <a:t>Digital Resources: </a:t>
            </a:r>
            <a:r>
              <a:rPr lang="en-CA" sz="1800" dirty="0"/>
              <a:t>Create and design a versatile suite of digital educational resources.</a:t>
            </a:r>
          </a:p>
          <a:p>
            <a:r>
              <a:rPr lang="en-CA" sz="1800" dirty="0"/>
              <a:t>Produce materials that can be tailored for various purposes.</a:t>
            </a:r>
          </a:p>
          <a:p>
            <a:r>
              <a:rPr lang="en-CA" sz="1800" b="1" dirty="0"/>
              <a:t>Dissemination: </a:t>
            </a:r>
            <a:r>
              <a:rPr lang="en-CA" sz="1800" dirty="0"/>
              <a:t>Launch an awareness campaign on ISTAP and EWMA social media channels.</a:t>
            </a:r>
          </a:p>
          <a:p>
            <a:r>
              <a:rPr lang="en-CA" sz="1800" b="1" dirty="0"/>
              <a:t>Measure Impact: </a:t>
            </a:r>
            <a:r>
              <a:rPr lang="en-CA" sz="1800" dirty="0"/>
              <a:t>Implement measures to evaluate the project's impact.</a:t>
            </a:r>
          </a:p>
        </p:txBody>
      </p:sp>
      <p:sp>
        <p:nvSpPr>
          <p:cNvPr id="2" name="Slide Number Placeholder 5">
            <a:extLst>
              <a:ext uri="{FF2B5EF4-FFF2-40B4-BE49-F238E27FC236}">
                <a16:creationId xmlns:a16="http://schemas.microsoft.com/office/drawing/2014/main" id="{93D46466-3358-0C41-92BE-121A385C80D7}"/>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10</a:t>
            </a:fld>
            <a:endParaRPr lang="en-US">
              <a:solidFill>
                <a:schemeClr val="bg1"/>
              </a:solidFill>
              <a:latin typeface="Montserrat" pitchFamily="2" charset="77"/>
            </a:endParaRPr>
          </a:p>
        </p:txBody>
      </p:sp>
    </p:spTree>
    <p:extLst>
      <p:ext uri="{BB962C8B-B14F-4D97-AF65-F5344CB8AC3E}">
        <p14:creationId xmlns:p14="http://schemas.microsoft.com/office/powerpoint/2010/main" val="533614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7A59-033D-4FF9-E800-DC3A4ADBCE23}"/>
              </a:ext>
            </a:extLst>
          </p:cNvPr>
          <p:cNvSpPr>
            <a:spLocks noGrp="1"/>
          </p:cNvSpPr>
          <p:nvPr>
            <p:ph type="title"/>
          </p:nvPr>
        </p:nvSpPr>
        <p:spPr>
          <a:xfrm>
            <a:off x="462837" y="517527"/>
            <a:ext cx="10399643" cy="896604"/>
          </a:xfrm>
        </p:spPr>
        <p:txBody>
          <a:bodyPr/>
          <a:lstStyle/>
          <a:p>
            <a:r>
              <a:rPr lang="en-US" dirty="0"/>
              <a:t>Benefits of Sponsorship</a:t>
            </a:r>
          </a:p>
        </p:txBody>
      </p:sp>
      <p:sp>
        <p:nvSpPr>
          <p:cNvPr id="5" name="Slide Number Placeholder 5">
            <a:extLst>
              <a:ext uri="{FF2B5EF4-FFF2-40B4-BE49-F238E27FC236}">
                <a16:creationId xmlns:a16="http://schemas.microsoft.com/office/drawing/2014/main" id="{9F9426D8-E9C8-6682-A50F-A765B68A6566}"/>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11</a:t>
            </a:fld>
            <a:endParaRPr lang="en-US">
              <a:solidFill>
                <a:schemeClr val="bg1"/>
              </a:solidFill>
              <a:latin typeface="Montserrat" pitchFamily="2" charset="77"/>
            </a:endParaRPr>
          </a:p>
        </p:txBody>
      </p:sp>
      <p:sp>
        <p:nvSpPr>
          <p:cNvPr id="19" name="Folded Corner 18">
            <a:extLst>
              <a:ext uri="{FF2B5EF4-FFF2-40B4-BE49-F238E27FC236}">
                <a16:creationId xmlns:a16="http://schemas.microsoft.com/office/drawing/2014/main" id="{B88C0AB9-20BA-EA85-4C85-0DD535291DB1}"/>
              </a:ext>
            </a:extLst>
          </p:cNvPr>
          <p:cNvSpPr/>
          <p:nvPr/>
        </p:nvSpPr>
        <p:spPr>
          <a:xfrm>
            <a:off x="7401944" y="-474"/>
            <a:ext cx="4646304" cy="1602295"/>
          </a:xfrm>
          <a:prstGeom prst="foldedCorner">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448908-BF98-8BED-1A34-AF6B50B48491}"/>
              </a:ext>
            </a:extLst>
          </p:cNvPr>
          <p:cNvSpPr txBox="1"/>
          <p:nvPr/>
        </p:nvSpPr>
        <p:spPr>
          <a:xfrm>
            <a:off x="7601803" y="155442"/>
            <a:ext cx="4249004" cy="1077218"/>
          </a:xfrm>
          <a:prstGeom prst="rect">
            <a:avLst/>
          </a:prstGeom>
          <a:noFill/>
        </p:spPr>
        <p:txBody>
          <a:bodyPr wrap="square">
            <a:spAutoFit/>
          </a:bodyPr>
          <a:lstStyle/>
          <a:p>
            <a:r>
              <a:rPr lang="en-CA" sz="1600" b="1" dirty="0">
                <a:solidFill>
                  <a:schemeClr val="bg1"/>
                </a:solidFill>
                <a:latin typeface="Montserrat" pitchFamily="2" charset="77"/>
              </a:rPr>
              <a:t>How to Get Involved: </a:t>
            </a:r>
          </a:p>
          <a:p>
            <a:r>
              <a:rPr lang="en-CA" sz="1600" dirty="0">
                <a:solidFill>
                  <a:schemeClr val="bg1"/>
                </a:solidFill>
              </a:rPr>
              <a:t>Please contact the EWMA Secretariat: Julie </a:t>
            </a:r>
            <a:r>
              <a:rPr lang="en-CA" sz="1600" dirty="0" err="1">
                <a:solidFill>
                  <a:schemeClr val="bg1"/>
                </a:solidFill>
              </a:rPr>
              <a:t>Bjerregaard</a:t>
            </a:r>
            <a:endParaRPr lang="en-CA" sz="1600" dirty="0">
              <a:solidFill>
                <a:schemeClr val="bg1"/>
              </a:solidFill>
            </a:endParaRPr>
          </a:p>
          <a:p>
            <a:r>
              <a:rPr lang="en-CA" sz="1600" b="1" dirty="0">
                <a:solidFill>
                  <a:schemeClr val="bg1"/>
                </a:solidFill>
              </a:rPr>
              <a:t>Phone</a:t>
            </a:r>
            <a:r>
              <a:rPr lang="en-CA" sz="1600" dirty="0">
                <a:solidFill>
                  <a:schemeClr val="bg1"/>
                </a:solidFill>
              </a:rPr>
              <a:t>: +45 70 20 03 05</a:t>
            </a:r>
            <a:r>
              <a:rPr lang="en-CA" sz="1600" b="1" dirty="0">
                <a:solidFill>
                  <a:schemeClr val="bg1"/>
                </a:solidFill>
              </a:rPr>
              <a:t> Email</a:t>
            </a:r>
            <a:r>
              <a:rPr lang="en-CA" sz="1600" dirty="0">
                <a:solidFill>
                  <a:schemeClr val="bg1"/>
                </a:solidFill>
              </a:rPr>
              <a:t>: </a:t>
            </a:r>
            <a:r>
              <a:rPr lang="en-CA" sz="1600" dirty="0">
                <a:solidFill>
                  <a:schemeClr val="accent2"/>
                </a:solidFill>
                <a:hlinkClick r:id="rId3">
                  <a:extLst>
                    <a:ext uri="{A12FA001-AC4F-418D-AE19-62706E023703}">
                      <ahyp:hlinkClr xmlns:ahyp="http://schemas.microsoft.com/office/drawing/2018/hyperlinkcolor" val="tx"/>
                    </a:ext>
                  </a:extLst>
                </a:hlinkClick>
              </a:rPr>
              <a:t>jb@ewma.org</a:t>
            </a:r>
            <a:r>
              <a:rPr lang="en-CA" sz="1600" dirty="0">
                <a:solidFill>
                  <a:schemeClr val="accent2"/>
                </a:solidFill>
              </a:rPr>
              <a:t> </a:t>
            </a:r>
          </a:p>
        </p:txBody>
      </p:sp>
      <p:graphicFrame>
        <p:nvGraphicFramePr>
          <p:cNvPr id="8" name="Diagram 7">
            <a:extLst>
              <a:ext uri="{FF2B5EF4-FFF2-40B4-BE49-F238E27FC236}">
                <a16:creationId xmlns:a16="http://schemas.microsoft.com/office/drawing/2014/main" id="{07EBEFFB-2315-4854-82C3-BF056E4F1157}"/>
              </a:ext>
            </a:extLst>
          </p:cNvPr>
          <p:cNvGraphicFramePr/>
          <p:nvPr>
            <p:extLst>
              <p:ext uri="{D42A27DB-BD31-4B8C-83A1-F6EECF244321}">
                <p14:modId xmlns:p14="http://schemas.microsoft.com/office/powerpoint/2010/main" val="2401660181"/>
              </p:ext>
            </p:extLst>
          </p:nvPr>
        </p:nvGraphicFramePr>
        <p:xfrm>
          <a:off x="589127" y="1705153"/>
          <a:ext cx="11399673" cy="3693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5897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FD4-B6B7-FA4B-0DD6-E03A8C4070FA}"/>
              </a:ext>
            </a:extLst>
          </p:cNvPr>
          <p:cNvSpPr>
            <a:spLocks noGrp="1"/>
          </p:cNvSpPr>
          <p:nvPr>
            <p:ph type="title"/>
          </p:nvPr>
        </p:nvSpPr>
        <p:spPr>
          <a:xfrm>
            <a:off x="1089328" y="1447137"/>
            <a:ext cx="10264471" cy="2552369"/>
          </a:xfrm>
        </p:spPr>
        <p:txBody>
          <a:bodyPr>
            <a:normAutofit/>
          </a:bodyPr>
          <a:lstStyle/>
          <a:p>
            <a:r>
              <a:rPr lang="en-US" dirty="0"/>
              <a:t>World Without Skin Tears Day:  </a:t>
            </a:r>
            <a:r>
              <a:rPr lang="en-US" b="0" dirty="0"/>
              <a:t>International, Virtual Education Event | 9 April 2026</a:t>
            </a:r>
          </a:p>
        </p:txBody>
      </p:sp>
      <p:sp>
        <p:nvSpPr>
          <p:cNvPr id="3" name="Text Placeholder 2">
            <a:extLst>
              <a:ext uri="{FF2B5EF4-FFF2-40B4-BE49-F238E27FC236}">
                <a16:creationId xmlns:a16="http://schemas.microsoft.com/office/drawing/2014/main" id="{594AFDF6-C605-B944-B0C9-9ED9B15A5F0C}"/>
              </a:ext>
            </a:extLst>
          </p:cNvPr>
          <p:cNvSpPr>
            <a:spLocks noGrp="1"/>
          </p:cNvSpPr>
          <p:nvPr>
            <p:ph type="body" idx="1"/>
          </p:nvPr>
        </p:nvSpPr>
        <p:spPr>
          <a:xfrm>
            <a:off x="1089328" y="934279"/>
            <a:ext cx="10264470" cy="512858"/>
          </a:xfrm>
        </p:spPr>
        <p:txBody>
          <a:bodyPr/>
          <a:lstStyle/>
          <a:p>
            <a:r>
              <a:rPr lang="en-US" dirty="0"/>
              <a:t>Project #2</a:t>
            </a:r>
          </a:p>
        </p:txBody>
      </p:sp>
      <p:sp>
        <p:nvSpPr>
          <p:cNvPr id="4" name="Slide Number Placeholder 5">
            <a:extLst>
              <a:ext uri="{FF2B5EF4-FFF2-40B4-BE49-F238E27FC236}">
                <a16:creationId xmlns:a16="http://schemas.microsoft.com/office/drawing/2014/main" id="{E586B2C9-8D10-D3E6-B905-A867DED5B8F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12</a:t>
            </a:fld>
            <a:endParaRPr lang="en-US">
              <a:solidFill>
                <a:schemeClr val="bg1"/>
              </a:solidFill>
              <a:latin typeface="Montserrat" pitchFamily="2" charset="77"/>
            </a:endParaRPr>
          </a:p>
        </p:txBody>
      </p:sp>
    </p:spTree>
    <p:extLst>
      <p:ext uri="{BB962C8B-B14F-4D97-AF65-F5344CB8AC3E}">
        <p14:creationId xmlns:p14="http://schemas.microsoft.com/office/powerpoint/2010/main" val="36317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E0ED25B-985A-3CF5-212E-ED384D675D8D}"/>
              </a:ext>
            </a:extLst>
          </p:cNvPr>
          <p:cNvGraphicFramePr>
            <a:graphicFrameLocks noGrp="1"/>
          </p:cNvGraphicFramePr>
          <p:nvPr>
            <p:ph sz="half" idx="1"/>
            <p:extLst>
              <p:ext uri="{D42A27DB-BD31-4B8C-83A1-F6EECF244321}">
                <p14:modId xmlns:p14="http://schemas.microsoft.com/office/powerpoint/2010/main" val="750144445"/>
              </p:ext>
            </p:extLst>
          </p:nvPr>
        </p:nvGraphicFramePr>
        <p:xfrm>
          <a:off x="838201" y="571419"/>
          <a:ext cx="4499344" cy="4319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5278E7EA-E00D-11CF-6C99-FCDFC9209936}"/>
              </a:ext>
            </a:extLst>
          </p:cNvPr>
          <p:cNvSpPr>
            <a:spLocks noGrp="1"/>
          </p:cNvSpPr>
          <p:nvPr>
            <p:ph sz="half" idx="2"/>
          </p:nvPr>
        </p:nvSpPr>
        <p:spPr>
          <a:xfrm>
            <a:off x="5826642" y="829339"/>
            <a:ext cx="5996762" cy="3604437"/>
          </a:xfrm>
        </p:spPr>
        <p:txBody>
          <a:bodyPr/>
          <a:lstStyle/>
          <a:p>
            <a:pPr marL="0" indent="0">
              <a:buNone/>
            </a:pPr>
            <a:r>
              <a:rPr lang="en-GB" b="1" dirty="0">
                <a:latin typeface="Montserrat" pitchFamily="2" charset="77"/>
              </a:rPr>
              <a:t>Project Description:</a:t>
            </a:r>
          </a:p>
          <a:p>
            <a:pPr marL="0" indent="0">
              <a:buNone/>
            </a:pPr>
            <a:r>
              <a:rPr lang="en-CA" sz="2200" b="1" dirty="0"/>
              <a:t>Event Date</a:t>
            </a:r>
            <a:r>
              <a:rPr lang="en-CA" sz="2200" dirty="0"/>
              <a:t>: ISTAP World Without Skin Tears Day on 9 April 2026</a:t>
            </a:r>
          </a:p>
          <a:p>
            <a:pPr marL="0" indent="0">
              <a:buNone/>
            </a:pPr>
            <a:r>
              <a:rPr lang="en-CA" sz="2200" b="1" dirty="0"/>
              <a:t>Event Time</a:t>
            </a:r>
            <a:r>
              <a:rPr lang="en-CA" sz="2200" dirty="0"/>
              <a:t>: 9:00 AM - 12:00 PM Eastern Time</a:t>
            </a:r>
          </a:p>
          <a:p>
            <a:pPr marL="0" indent="0">
              <a:buNone/>
            </a:pPr>
            <a:r>
              <a:rPr lang="en-CA" sz="2200" b="1" dirty="0"/>
              <a:t>Format &amp; Content</a:t>
            </a:r>
            <a:r>
              <a:rPr lang="en-CA" sz="2200" dirty="0"/>
              <a:t>: International virtual education event featuring global experts in skin tear prevention and management. Presentation of the new ISTAP Best Practice Guidelines.</a:t>
            </a:r>
          </a:p>
          <a:p>
            <a:pPr marL="0" indent="0">
              <a:buNone/>
            </a:pPr>
            <a:r>
              <a:rPr lang="en-CA" sz="2200" b="1" dirty="0"/>
              <a:t>Participation</a:t>
            </a:r>
            <a:r>
              <a:rPr lang="en-CA" sz="2200" dirty="0"/>
              <a:t>: Projected attendance of 1,500+ participants</a:t>
            </a:r>
          </a:p>
        </p:txBody>
      </p:sp>
      <p:sp>
        <p:nvSpPr>
          <p:cNvPr id="2" name="Slide Number Placeholder 5">
            <a:extLst>
              <a:ext uri="{FF2B5EF4-FFF2-40B4-BE49-F238E27FC236}">
                <a16:creationId xmlns:a16="http://schemas.microsoft.com/office/drawing/2014/main" id="{93D46466-3358-0C41-92BE-121A385C80D7}"/>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13</a:t>
            </a:fld>
            <a:endParaRPr lang="en-US">
              <a:solidFill>
                <a:schemeClr val="bg1"/>
              </a:solidFill>
              <a:latin typeface="Montserrat" pitchFamily="2" charset="77"/>
            </a:endParaRPr>
          </a:p>
        </p:txBody>
      </p:sp>
    </p:spTree>
    <p:extLst>
      <p:ext uri="{BB962C8B-B14F-4D97-AF65-F5344CB8AC3E}">
        <p14:creationId xmlns:p14="http://schemas.microsoft.com/office/powerpoint/2010/main" val="503189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ff-page Connector 5">
            <a:extLst>
              <a:ext uri="{FF2B5EF4-FFF2-40B4-BE49-F238E27FC236}">
                <a16:creationId xmlns:a16="http://schemas.microsoft.com/office/drawing/2014/main" id="{AFE2DDDF-351C-1338-967E-B61EA09079B4}"/>
              </a:ext>
            </a:extLst>
          </p:cNvPr>
          <p:cNvSpPr/>
          <p:nvPr/>
        </p:nvSpPr>
        <p:spPr>
          <a:xfrm rot="10800000">
            <a:off x="0" y="4189863"/>
            <a:ext cx="12192000" cy="2668137"/>
          </a:xfrm>
          <a:prstGeom prst="flowChartOffpage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8C982C69-30EB-E51E-D703-174B1A862DC6}"/>
              </a:ext>
            </a:extLst>
          </p:cNvPr>
          <p:cNvGraphicFramePr/>
          <p:nvPr>
            <p:extLst>
              <p:ext uri="{D42A27DB-BD31-4B8C-83A1-F6EECF244321}">
                <p14:modId xmlns:p14="http://schemas.microsoft.com/office/powerpoint/2010/main" val="2905597859"/>
              </p:ext>
            </p:extLst>
          </p:nvPr>
        </p:nvGraphicFramePr>
        <p:xfrm>
          <a:off x="462837" y="1803626"/>
          <a:ext cx="11525963" cy="4393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DD47A59-033D-4FF9-E800-DC3A4ADBCE23}"/>
              </a:ext>
            </a:extLst>
          </p:cNvPr>
          <p:cNvSpPr>
            <a:spLocks noGrp="1"/>
          </p:cNvSpPr>
          <p:nvPr>
            <p:ph type="title"/>
          </p:nvPr>
        </p:nvSpPr>
        <p:spPr>
          <a:xfrm>
            <a:off x="462837" y="448702"/>
            <a:ext cx="6102923" cy="1187626"/>
          </a:xfrm>
        </p:spPr>
        <p:txBody>
          <a:bodyPr/>
          <a:lstStyle/>
          <a:p>
            <a:r>
              <a:rPr lang="en-US" sz="3600" dirty="0"/>
              <a:t>Benefits of Sponsorship</a:t>
            </a:r>
          </a:p>
        </p:txBody>
      </p:sp>
      <p:sp>
        <p:nvSpPr>
          <p:cNvPr id="5" name="Slide Number Placeholder 5">
            <a:extLst>
              <a:ext uri="{FF2B5EF4-FFF2-40B4-BE49-F238E27FC236}">
                <a16:creationId xmlns:a16="http://schemas.microsoft.com/office/drawing/2014/main" id="{9F9426D8-E9C8-6682-A50F-A765B68A6566}"/>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14</a:t>
            </a:fld>
            <a:endParaRPr lang="en-US">
              <a:solidFill>
                <a:schemeClr val="bg1"/>
              </a:solidFill>
              <a:latin typeface="Montserrat" pitchFamily="2" charset="77"/>
            </a:endParaRPr>
          </a:p>
        </p:txBody>
      </p:sp>
      <p:sp>
        <p:nvSpPr>
          <p:cNvPr id="19" name="Folded Corner 18">
            <a:extLst>
              <a:ext uri="{FF2B5EF4-FFF2-40B4-BE49-F238E27FC236}">
                <a16:creationId xmlns:a16="http://schemas.microsoft.com/office/drawing/2014/main" id="{B88C0AB9-20BA-EA85-4C85-0DD535291DB1}"/>
              </a:ext>
            </a:extLst>
          </p:cNvPr>
          <p:cNvSpPr/>
          <p:nvPr/>
        </p:nvSpPr>
        <p:spPr>
          <a:xfrm>
            <a:off x="6728346" y="448702"/>
            <a:ext cx="5122460" cy="1187626"/>
          </a:xfrm>
          <a:prstGeom prst="foldedCorner">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448908-BF98-8BED-1A34-AF6B50B48491}"/>
              </a:ext>
            </a:extLst>
          </p:cNvPr>
          <p:cNvSpPr txBox="1"/>
          <p:nvPr/>
        </p:nvSpPr>
        <p:spPr>
          <a:xfrm>
            <a:off x="7055893" y="615999"/>
            <a:ext cx="4632327" cy="830997"/>
          </a:xfrm>
          <a:prstGeom prst="rect">
            <a:avLst/>
          </a:prstGeom>
          <a:noFill/>
        </p:spPr>
        <p:txBody>
          <a:bodyPr wrap="square">
            <a:spAutoFit/>
          </a:bodyPr>
          <a:lstStyle/>
          <a:p>
            <a:r>
              <a:rPr lang="en-CA" sz="1600" b="1" dirty="0">
                <a:solidFill>
                  <a:schemeClr val="bg1"/>
                </a:solidFill>
                <a:latin typeface="Montserrat" pitchFamily="2" charset="77"/>
              </a:rPr>
              <a:t>How to Get Involved: </a:t>
            </a:r>
          </a:p>
          <a:p>
            <a:r>
              <a:rPr lang="en-US" sz="1600" dirty="0">
                <a:solidFill>
                  <a:schemeClr val="bg1"/>
                </a:solidFill>
              </a:rPr>
              <a:t>1,000 in the currency of your country</a:t>
            </a:r>
          </a:p>
          <a:p>
            <a:r>
              <a:rPr lang="en-US" sz="1600" dirty="0">
                <a:solidFill>
                  <a:schemeClr val="bg1"/>
                </a:solidFill>
              </a:rPr>
              <a:t>Email </a:t>
            </a:r>
            <a:r>
              <a:rPr lang="en-US" sz="1600" dirty="0" err="1">
                <a:solidFill>
                  <a:schemeClr val="bg1"/>
                </a:solidFill>
              </a:rPr>
              <a:t>info@skintears.org</a:t>
            </a:r>
            <a:endParaRPr lang="en-US" sz="1600" dirty="0">
              <a:solidFill>
                <a:schemeClr val="bg1"/>
              </a:solidFill>
            </a:endParaRPr>
          </a:p>
        </p:txBody>
      </p:sp>
    </p:spTree>
    <p:extLst>
      <p:ext uri="{BB962C8B-B14F-4D97-AF65-F5344CB8AC3E}">
        <p14:creationId xmlns:p14="http://schemas.microsoft.com/office/powerpoint/2010/main" val="32725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FD4-B6B7-FA4B-0DD6-E03A8C4070FA}"/>
              </a:ext>
            </a:extLst>
          </p:cNvPr>
          <p:cNvSpPr>
            <a:spLocks noGrp="1"/>
          </p:cNvSpPr>
          <p:nvPr>
            <p:ph type="title"/>
          </p:nvPr>
        </p:nvSpPr>
        <p:spPr>
          <a:xfrm>
            <a:off x="1089328" y="2169994"/>
            <a:ext cx="10264471" cy="1829512"/>
          </a:xfrm>
        </p:spPr>
        <p:txBody>
          <a:bodyPr anchor="t">
            <a:normAutofit/>
          </a:bodyPr>
          <a:lstStyle/>
          <a:p>
            <a:r>
              <a:rPr lang="en-CA" dirty="0"/>
              <a:t>All Skin Tones Skin Tear Classification Tool Project</a:t>
            </a:r>
            <a:endParaRPr lang="en-US" dirty="0"/>
          </a:p>
        </p:txBody>
      </p:sp>
      <p:sp>
        <p:nvSpPr>
          <p:cNvPr id="3" name="Text Placeholder 2">
            <a:extLst>
              <a:ext uri="{FF2B5EF4-FFF2-40B4-BE49-F238E27FC236}">
                <a16:creationId xmlns:a16="http://schemas.microsoft.com/office/drawing/2014/main" id="{594AFDF6-C605-B944-B0C9-9ED9B15A5F0C}"/>
              </a:ext>
            </a:extLst>
          </p:cNvPr>
          <p:cNvSpPr>
            <a:spLocks noGrp="1"/>
          </p:cNvSpPr>
          <p:nvPr>
            <p:ph type="body" idx="1"/>
          </p:nvPr>
        </p:nvSpPr>
        <p:spPr>
          <a:xfrm>
            <a:off x="1089328" y="1534781"/>
            <a:ext cx="10264470" cy="512858"/>
          </a:xfrm>
        </p:spPr>
        <p:txBody>
          <a:bodyPr/>
          <a:lstStyle/>
          <a:p>
            <a:r>
              <a:rPr lang="en-US" dirty="0"/>
              <a:t>Project #3</a:t>
            </a:r>
          </a:p>
        </p:txBody>
      </p:sp>
      <p:sp>
        <p:nvSpPr>
          <p:cNvPr id="4" name="Slide Number Placeholder 5">
            <a:extLst>
              <a:ext uri="{FF2B5EF4-FFF2-40B4-BE49-F238E27FC236}">
                <a16:creationId xmlns:a16="http://schemas.microsoft.com/office/drawing/2014/main" id="{315AD3A9-AEAE-69A8-B76F-09A3DA81F481}"/>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15</a:t>
            </a:fld>
            <a:endParaRPr lang="en-US">
              <a:solidFill>
                <a:schemeClr val="bg1"/>
              </a:solidFill>
              <a:latin typeface="Montserrat" pitchFamily="2" charset="77"/>
            </a:endParaRPr>
          </a:p>
        </p:txBody>
      </p:sp>
      <p:sp>
        <p:nvSpPr>
          <p:cNvPr id="5" name="TextBox 4">
            <a:extLst>
              <a:ext uri="{FF2B5EF4-FFF2-40B4-BE49-F238E27FC236}">
                <a16:creationId xmlns:a16="http://schemas.microsoft.com/office/drawing/2014/main" id="{C56E5DB0-C92D-8026-C456-EAAEBB46CC8D}"/>
              </a:ext>
            </a:extLst>
          </p:cNvPr>
          <p:cNvSpPr txBox="1"/>
          <p:nvPr/>
        </p:nvSpPr>
        <p:spPr>
          <a:xfrm>
            <a:off x="1089327" y="3979365"/>
            <a:ext cx="10264471" cy="830997"/>
          </a:xfrm>
          <a:prstGeom prst="rect">
            <a:avLst/>
          </a:prstGeom>
          <a:noFill/>
        </p:spPr>
        <p:txBody>
          <a:bodyPr wrap="square" rtlCol="0">
            <a:spAutoFit/>
          </a:bodyPr>
          <a:lstStyle/>
          <a:p>
            <a:r>
              <a:rPr lang="en-CA" sz="2400" dirty="0">
                <a:solidFill>
                  <a:schemeClr val="bg1"/>
                </a:solidFill>
                <a:latin typeface="Montserrat" pitchFamily="2" charset="77"/>
              </a:rPr>
              <a:t>A copy of the original classification tool can be found online at: </a:t>
            </a:r>
            <a:r>
              <a:rPr lang="en-US" sz="2400"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www.skintears.org/resources#classification</a:t>
            </a:r>
            <a:r>
              <a:rPr lang="en-US" sz="2400" dirty="0">
                <a:solidFill>
                  <a:schemeClr val="bg1"/>
                </a:solidFill>
                <a:latin typeface="Montserrat" pitchFamily="2" charset="77"/>
              </a:rPr>
              <a:t> </a:t>
            </a:r>
            <a:endParaRPr lang="en-CA" sz="2400" dirty="0">
              <a:solidFill>
                <a:schemeClr val="bg1"/>
              </a:solidFill>
              <a:latin typeface="Montserrat" pitchFamily="2" charset="77"/>
            </a:endParaRPr>
          </a:p>
        </p:txBody>
      </p:sp>
    </p:spTree>
    <p:extLst>
      <p:ext uri="{BB962C8B-B14F-4D97-AF65-F5344CB8AC3E}">
        <p14:creationId xmlns:p14="http://schemas.microsoft.com/office/powerpoint/2010/main" val="67407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B2F3135-91E5-538D-E134-E940AA5663FE}"/>
              </a:ext>
            </a:extLst>
          </p:cNvPr>
          <p:cNvGraphicFramePr>
            <a:graphicFrameLocks noGrp="1"/>
          </p:cNvGraphicFramePr>
          <p:nvPr>
            <p:ph sz="half" idx="1"/>
            <p:extLst>
              <p:ext uri="{D42A27DB-BD31-4B8C-83A1-F6EECF244321}">
                <p14:modId xmlns:p14="http://schemas.microsoft.com/office/powerpoint/2010/main" val="2559392787"/>
              </p:ext>
            </p:extLst>
          </p:nvPr>
        </p:nvGraphicFramePr>
        <p:xfrm>
          <a:off x="5805377" y="855280"/>
          <a:ext cx="5876556" cy="4244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8564C887-3904-A519-FA7C-FEEF9F0A905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16</a:t>
            </a:fld>
            <a:endParaRPr lang="en-US">
              <a:solidFill>
                <a:schemeClr val="bg1"/>
              </a:solidFill>
              <a:latin typeface="Montserrat" pitchFamily="2" charset="77"/>
            </a:endParaRPr>
          </a:p>
        </p:txBody>
      </p:sp>
      <p:graphicFrame>
        <p:nvGraphicFramePr>
          <p:cNvPr id="2" name="Diagram 1">
            <a:extLst>
              <a:ext uri="{FF2B5EF4-FFF2-40B4-BE49-F238E27FC236}">
                <a16:creationId xmlns:a16="http://schemas.microsoft.com/office/drawing/2014/main" id="{3B890CE9-DC9D-4523-4860-9B65ACB4E333}"/>
              </a:ext>
            </a:extLst>
          </p:cNvPr>
          <p:cNvGraphicFramePr/>
          <p:nvPr>
            <p:extLst>
              <p:ext uri="{D42A27DB-BD31-4B8C-83A1-F6EECF244321}">
                <p14:modId xmlns:p14="http://schemas.microsoft.com/office/powerpoint/2010/main" val="4104367762"/>
              </p:ext>
            </p:extLst>
          </p:nvPr>
        </p:nvGraphicFramePr>
        <p:xfrm>
          <a:off x="999459" y="1583554"/>
          <a:ext cx="4518838" cy="28623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DE5E5763-2146-73D4-FD3D-422AACE3A505}"/>
              </a:ext>
            </a:extLst>
          </p:cNvPr>
          <p:cNvSpPr txBox="1"/>
          <p:nvPr/>
        </p:nvSpPr>
        <p:spPr>
          <a:xfrm>
            <a:off x="988828" y="325582"/>
            <a:ext cx="10682473" cy="1077218"/>
          </a:xfrm>
          <a:prstGeom prst="rect">
            <a:avLst/>
          </a:prstGeom>
          <a:noFill/>
        </p:spPr>
        <p:txBody>
          <a:bodyPr wrap="square">
            <a:spAutoFit/>
          </a:bodyPr>
          <a:lstStyle/>
          <a:p>
            <a:r>
              <a:rPr lang="en-CA" sz="3200" b="1" dirty="0">
                <a:latin typeface="Montserrat" pitchFamily="2" charset="77"/>
                <a:cs typeface="Calibri" panose="020F0502020204030204" pitchFamily="34" charset="0"/>
              </a:rPr>
              <a:t>Part 1: Develop a culturally safe ISTAP Skin Tear Classification Tool for all skin tones</a:t>
            </a:r>
          </a:p>
        </p:txBody>
      </p:sp>
    </p:spTree>
    <p:extLst>
      <p:ext uri="{BB962C8B-B14F-4D97-AF65-F5344CB8AC3E}">
        <p14:creationId xmlns:p14="http://schemas.microsoft.com/office/powerpoint/2010/main" val="444671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7A59-033D-4FF9-E800-DC3A4ADBCE23}"/>
              </a:ext>
            </a:extLst>
          </p:cNvPr>
          <p:cNvSpPr>
            <a:spLocks noGrp="1"/>
          </p:cNvSpPr>
          <p:nvPr>
            <p:ph type="title"/>
          </p:nvPr>
        </p:nvSpPr>
        <p:spPr>
          <a:xfrm>
            <a:off x="462837" y="448702"/>
            <a:ext cx="6102923" cy="1187626"/>
          </a:xfrm>
        </p:spPr>
        <p:txBody>
          <a:bodyPr/>
          <a:lstStyle/>
          <a:p>
            <a:r>
              <a:rPr lang="en-US" sz="3600" dirty="0"/>
              <a:t>Benefits of Sponsorship</a:t>
            </a:r>
          </a:p>
        </p:txBody>
      </p:sp>
      <p:sp>
        <p:nvSpPr>
          <p:cNvPr id="5" name="Slide Number Placeholder 5">
            <a:extLst>
              <a:ext uri="{FF2B5EF4-FFF2-40B4-BE49-F238E27FC236}">
                <a16:creationId xmlns:a16="http://schemas.microsoft.com/office/drawing/2014/main" id="{9F9426D8-E9C8-6682-A50F-A765B68A6566}"/>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17</a:t>
            </a:fld>
            <a:endParaRPr lang="en-US">
              <a:solidFill>
                <a:schemeClr val="bg1"/>
              </a:solidFill>
              <a:latin typeface="Montserrat" pitchFamily="2" charset="77"/>
            </a:endParaRPr>
          </a:p>
        </p:txBody>
      </p:sp>
      <p:sp>
        <p:nvSpPr>
          <p:cNvPr id="19" name="Folded Corner 18">
            <a:extLst>
              <a:ext uri="{FF2B5EF4-FFF2-40B4-BE49-F238E27FC236}">
                <a16:creationId xmlns:a16="http://schemas.microsoft.com/office/drawing/2014/main" id="{B88C0AB9-20BA-EA85-4C85-0DD535291DB1}"/>
              </a:ext>
            </a:extLst>
          </p:cNvPr>
          <p:cNvSpPr/>
          <p:nvPr/>
        </p:nvSpPr>
        <p:spPr>
          <a:xfrm>
            <a:off x="6728346" y="448702"/>
            <a:ext cx="5122460" cy="1187626"/>
          </a:xfrm>
          <a:prstGeom prst="foldedCorner">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448908-BF98-8BED-1A34-AF6B50B48491}"/>
              </a:ext>
            </a:extLst>
          </p:cNvPr>
          <p:cNvSpPr txBox="1"/>
          <p:nvPr/>
        </p:nvSpPr>
        <p:spPr>
          <a:xfrm>
            <a:off x="7055893" y="615999"/>
            <a:ext cx="4632327" cy="830997"/>
          </a:xfrm>
          <a:prstGeom prst="rect">
            <a:avLst/>
          </a:prstGeom>
          <a:noFill/>
        </p:spPr>
        <p:txBody>
          <a:bodyPr wrap="square">
            <a:spAutoFit/>
          </a:bodyPr>
          <a:lstStyle/>
          <a:p>
            <a:r>
              <a:rPr lang="en-CA" sz="1600" b="1" dirty="0">
                <a:solidFill>
                  <a:schemeClr val="bg1"/>
                </a:solidFill>
                <a:latin typeface="Montserrat" pitchFamily="2" charset="77"/>
              </a:rPr>
              <a:t>How to Get Involved: </a:t>
            </a:r>
          </a:p>
          <a:p>
            <a:r>
              <a:rPr lang="en-US" sz="1600" dirty="0">
                <a:solidFill>
                  <a:schemeClr val="bg1"/>
                </a:solidFill>
              </a:rPr>
              <a:t>CAD $1,000 </a:t>
            </a:r>
          </a:p>
          <a:p>
            <a:r>
              <a:rPr lang="en-US" sz="1600" dirty="0">
                <a:solidFill>
                  <a:schemeClr val="bg1"/>
                </a:solidFill>
              </a:rPr>
              <a:t>Email Troy Curtis at </a:t>
            </a:r>
            <a:r>
              <a:rPr lang="en-US" sz="1600" dirty="0">
                <a:solidFill>
                  <a:schemeClr val="bg1"/>
                </a:solidFill>
                <a:hlinkClick r:id="rId3">
                  <a:extLst>
                    <a:ext uri="{A12FA001-AC4F-418D-AE19-62706E023703}">
                      <ahyp:hlinkClr xmlns:ahyp="http://schemas.microsoft.com/office/drawing/2018/hyperlinkcolor" val="tx"/>
                    </a:ext>
                  </a:extLst>
                </a:hlinkClick>
              </a:rPr>
              <a:t>office@nswoc.ca</a:t>
            </a:r>
            <a:r>
              <a:rPr lang="en-US" sz="1600" dirty="0">
                <a:solidFill>
                  <a:schemeClr val="bg1"/>
                </a:solidFill>
              </a:rPr>
              <a:t> </a:t>
            </a:r>
          </a:p>
        </p:txBody>
      </p:sp>
      <p:graphicFrame>
        <p:nvGraphicFramePr>
          <p:cNvPr id="8" name="Diagram 7">
            <a:extLst>
              <a:ext uri="{FF2B5EF4-FFF2-40B4-BE49-F238E27FC236}">
                <a16:creationId xmlns:a16="http://schemas.microsoft.com/office/drawing/2014/main" id="{53FE68C8-02AA-B6D0-F417-59D722FE6ED9}"/>
              </a:ext>
            </a:extLst>
          </p:cNvPr>
          <p:cNvGraphicFramePr/>
          <p:nvPr>
            <p:extLst>
              <p:ext uri="{D42A27DB-BD31-4B8C-83A1-F6EECF244321}">
                <p14:modId xmlns:p14="http://schemas.microsoft.com/office/powerpoint/2010/main" val="3029879911"/>
              </p:ext>
            </p:extLst>
          </p:nvPr>
        </p:nvGraphicFramePr>
        <p:xfrm>
          <a:off x="503780" y="1614293"/>
          <a:ext cx="11184440" cy="3343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67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B2F3135-91E5-538D-E134-E940AA5663FE}"/>
              </a:ext>
            </a:extLst>
          </p:cNvPr>
          <p:cNvGraphicFramePr>
            <a:graphicFrameLocks noGrp="1"/>
          </p:cNvGraphicFramePr>
          <p:nvPr>
            <p:ph sz="half" idx="1"/>
            <p:extLst>
              <p:ext uri="{D42A27DB-BD31-4B8C-83A1-F6EECF244321}">
                <p14:modId xmlns:p14="http://schemas.microsoft.com/office/powerpoint/2010/main" val="377293237"/>
              </p:ext>
            </p:extLst>
          </p:nvPr>
        </p:nvGraphicFramePr>
        <p:xfrm>
          <a:off x="5114260" y="1402800"/>
          <a:ext cx="6557041" cy="3516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8564C887-3904-A519-FA7C-FEEF9F0A905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18</a:t>
            </a:fld>
            <a:endParaRPr lang="en-US">
              <a:solidFill>
                <a:schemeClr val="bg1"/>
              </a:solidFill>
              <a:latin typeface="Montserrat" pitchFamily="2" charset="77"/>
            </a:endParaRPr>
          </a:p>
        </p:txBody>
      </p:sp>
      <p:sp>
        <p:nvSpPr>
          <p:cNvPr id="11" name="TextBox 10">
            <a:extLst>
              <a:ext uri="{FF2B5EF4-FFF2-40B4-BE49-F238E27FC236}">
                <a16:creationId xmlns:a16="http://schemas.microsoft.com/office/drawing/2014/main" id="{2FD19E70-9E7E-0B5E-80A9-EAB470949C56}"/>
              </a:ext>
            </a:extLst>
          </p:cNvPr>
          <p:cNvSpPr txBox="1"/>
          <p:nvPr/>
        </p:nvSpPr>
        <p:spPr>
          <a:xfrm>
            <a:off x="988828" y="325582"/>
            <a:ext cx="10682473" cy="1077218"/>
          </a:xfrm>
          <a:prstGeom prst="rect">
            <a:avLst/>
          </a:prstGeom>
          <a:noFill/>
        </p:spPr>
        <p:txBody>
          <a:bodyPr wrap="square">
            <a:spAutoFit/>
          </a:bodyPr>
          <a:lstStyle/>
          <a:p>
            <a:r>
              <a:rPr lang="en-CA" sz="3200" b="1" dirty="0">
                <a:latin typeface="Montserrat" pitchFamily="2" charset="77"/>
                <a:cs typeface="Calibri" panose="020F0502020204030204" pitchFamily="34" charset="0"/>
              </a:rPr>
              <a:t>Part 2: Indigenous Populations in Canada and beyond: Skin Tear Classification Tool Project</a:t>
            </a:r>
          </a:p>
        </p:txBody>
      </p:sp>
      <p:graphicFrame>
        <p:nvGraphicFramePr>
          <p:cNvPr id="2" name="Diagram 1">
            <a:extLst>
              <a:ext uri="{FF2B5EF4-FFF2-40B4-BE49-F238E27FC236}">
                <a16:creationId xmlns:a16="http://schemas.microsoft.com/office/drawing/2014/main" id="{3B890CE9-DC9D-4523-4860-9B65ACB4E333}"/>
              </a:ext>
            </a:extLst>
          </p:cNvPr>
          <p:cNvGraphicFramePr/>
          <p:nvPr>
            <p:extLst>
              <p:ext uri="{D42A27DB-BD31-4B8C-83A1-F6EECF244321}">
                <p14:modId xmlns:p14="http://schemas.microsoft.com/office/powerpoint/2010/main" val="3213011419"/>
              </p:ext>
            </p:extLst>
          </p:nvPr>
        </p:nvGraphicFramePr>
        <p:xfrm>
          <a:off x="988828" y="1584251"/>
          <a:ext cx="3944680" cy="31806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90462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E0197FC-ADFD-4DF8-EAB1-982BCF83EDD8}"/>
              </a:ext>
            </a:extLst>
          </p:cNvPr>
          <p:cNvGraphicFramePr>
            <a:graphicFrameLocks noGrp="1"/>
          </p:cNvGraphicFramePr>
          <p:nvPr>
            <p:ph sz="half" idx="2"/>
            <p:extLst>
              <p:ext uri="{D42A27DB-BD31-4B8C-83A1-F6EECF244321}">
                <p14:modId xmlns:p14="http://schemas.microsoft.com/office/powerpoint/2010/main" val="3277981650"/>
              </p:ext>
            </p:extLst>
          </p:nvPr>
        </p:nvGraphicFramePr>
        <p:xfrm>
          <a:off x="5847907" y="671735"/>
          <a:ext cx="5967637" cy="4023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8564C887-3904-A519-FA7C-FEEF9F0A905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19</a:t>
            </a:fld>
            <a:endParaRPr lang="en-US">
              <a:solidFill>
                <a:schemeClr val="bg1"/>
              </a:solidFill>
              <a:latin typeface="Montserrat" pitchFamily="2" charset="77"/>
            </a:endParaRPr>
          </a:p>
        </p:txBody>
      </p:sp>
      <p:sp>
        <p:nvSpPr>
          <p:cNvPr id="4" name="TextBox 3">
            <a:extLst>
              <a:ext uri="{FF2B5EF4-FFF2-40B4-BE49-F238E27FC236}">
                <a16:creationId xmlns:a16="http://schemas.microsoft.com/office/drawing/2014/main" id="{D910EF5C-CEF5-B90F-200E-8A68574D7070}"/>
              </a:ext>
            </a:extLst>
          </p:cNvPr>
          <p:cNvSpPr txBox="1"/>
          <p:nvPr/>
        </p:nvSpPr>
        <p:spPr>
          <a:xfrm>
            <a:off x="988828" y="674526"/>
            <a:ext cx="6124352" cy="584775"/>
          </a:xfrm>
          <a:prstGeom prst="rect">
            <a:avLst/>
          </a:prstGeom>
          <a:noFill/>
        </p:spPr>
        <p:txBody>
          <a:bodyPr wrap="square">
            <a:spAutoFit/>
          </a:bodyPr>
          <a:lstStyle/>
          <a:p>
            <a:pPr lvl="0"/>
            <a:r>
              <a:rPr lang="en-CA" sz="3200" b="1" dirty="0">
                <a:latin typeface="Montserrat" pitchFamily="2" charset="77"/>
                <a:cs typeface="Calibri" panose="020F0502020204030204" pitchFamily="34" charset="0"/>
              </a:rPr>
              <a:t>Part 2 continued</a:t>
            </a:r>
          </a:p>
        </p:txBody>
      </p:sp>
      <p:graphicFrame>
        <p:nvGraphicFramePr>
          <p:cNvPr id="9" name="Diagram 8">
            <a:extLst>
              <a:ext uri="{FF2B5EF4-FFF2-40B4-BE49-F238E27FC236}">
                <a16:creationId xmlns:a16="http://schemas.microsoft.com/office/drawing/2014/main" id="{634EE9AA-5898-9F7D-BAB6-FFAD36E8DA48}"/>
              </a:ext>
            </a:extLst>
          </p:cNvPr>
          <p:cNvGraphicFramePr/>
          <p:nvPr>
            <p:extLst>
              <p:ext uri="{D42A27DB-BD31-4B8C-83A1-F6EECF244321}">
                <p14:modId xmlns:p14="http://schemas.microsoft.com/office/powerpoint/2010/main" val="3668289651"/>
              </p:ext>
            </p:extLst>
          </p:nvPr>
        </p:nvGraphicFramePr>
        <p:xfrm>
          <a:off x="988828" y="1402800"/>
          <a:ext cx="4508206" cy="32920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9722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64C887-3904-A519-FA7C-FEEF9F0A905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2</a:t>
            </a:fld>
            <a:endParaRPr lang="en-US">
              <a:solidFill>
                <a:schemeClr val="bg1"/>
              </a:solidFill>
              <a:latin typeface="Montserrat" pitchFamily="2" charset="77"/>
            </a:endParaRPr>
          </a:p>
        </p:txBody>
      </p:sp>
      <p:sp>
        <p:nvSpPr>
          <p:cNvPr id="3" name="TextBox 2">
            <a:extLst>
              <a:ext uri="{FF2B5EF4-FFF2-40B4-BE49-F238E27FC236}">
                <a16:creationId xmlns:a16="http://schemas.microsoft.com/office/drawing/2014/main" id="{DE5E5763-2146-73D4-FD3D-422AACE3A505}"/>
              </a:ext>
            </a:extLst>
          </p:cNvPr>
          <p:cNvSpPr txBox="1"/>
          <p:nvPr/>
        </p:nvSpPr>
        <p:spPr>
          <a:xfrm>
            <a:off x="388956" y="136433"/>
            <a:ext cx="10687877" cy="584775"/>
          </a:xfrm>
          <a:prstGeom prst="rect">
            <a:avLst/>
          </a:prstGeom>
          <a:noFill/>
        </p:spPr>
        <p:txBody>
          <a:bodyPr wrap="square" lIns="91440" tIns="45720" rIns="91440" bIns="45720" anchor="t">
            <a:spAutoFit/>
          </a:bodyPr>
          <a:lstStyle/>
          <a:p>
            <a:r>
              <a:rPr lang="en-CA" sz="3200" b="1" dirty="0">
                <a:latin typeface="Montserrat"/>
                <a:cs typeface="Calibri"/>
              </a:rPr>
              <a:t>About ISTAP</a:t>
            </a:r>
            <a:endParaRPr lang="en-US" dirty="0"/>
          </a:p>
        </p:txBody>
      </p:sp>
      <p:sp>
        <p:nvSpPr>
          <p:cNvPr id="28" name="TextBox 27">
            <a:extLst>
              <a:ext uri="{FF2B5EF4-FFF2-40B4-BE49-F238E27FC236}">
                <a16:creationId xmlns:a16="http://schemas.microsoft.com/office/drawing/2014/main" id="{718AB9F5-E64C-9D43-A84A-5C4F9ED8C530}"/>
              </a:ext>
            </a:extLst>
          </p:cNvPr>
          <p:cNvSpPr txBox="1"/>
          <p:nvPr/>
        </p:nvSpPr>
        <p:spPr>
          <a:xfrm>
            <a:off x="386711" y="720149"/>
            <a:ext cx="11428697" cy="1569660"/>
          </a:xfrm>
          <a:prstGeom prst="rect">
            <a:avLst/>
          </a:prstGeom>
          <a:noFill/>
        </p:spPr>
        <p:txBody>
          <a:bodyPr wrap="square" lIns="91440" tIns="45720" rIns="91440" bIns="45720" rtlCol="0" anchor="t">
            <a:spAutoFit/>
          </a:bodyPr>
          <a:lstStyle/>
          <a:p>
            <a:r>
              <a:rPr lang="en-CA" sz="1600" dirty="0">
                <a:latin typeface="Montserrat" pitchFamily="2" charset="77"/>
              </a:rPr>
              <a:t>The International Skin Tear Advisory Panel (ISTAP) was founded in 2011 and raises global awareness of skin tear prediction, assessment, prevention, and management through a multidisciplinary panel of healthcare professionals worldwide, representing Africa, Asia, Australia, Europe, Middle East, Latin America, and North America. Our mission is to improve outcomes for individuals at risk of or experiencing skin tears through education, research, and advocacy, all aimed at achieving our vision of </a:t>
            </a:r>
            <a:r>
              <a:rPr lang="en-CA" sz="1600" b="1" dirty="0">
                <a:latin typeface="Montserrat" pitchFamily="2" charset="77"/>
              </a:rPr>
              <a:t>"a world without skin tears". ISTAP has over 5,000 members worldwide.</a:t>
            </a:r>
            <a:endParaRPr lang="en-US" sz="1600" b="1" dirty="0">
              <a:latin typeface="Montserrat" pitchFamily="2" charset="77"/>
            </a:endParaRPr>
          </a:p>
        </p:txBody>
      </p:sp>
      <p:sp>
        <p:nvSpPr>
          <p:cNvPr id="29" name="Rectangle: Rounded Corners 28">
            <a:extLst>
              <a:ext uri="{FF2B5EF4-FFF2-40B4-BE49-F238E27FC236}">
                <a16:creationId xmlns:a16="http://schemas.microsoft.com/office/drawing/2014/main" id="{88A279EB-C24E-AC23-91FD-2B98A4F33E10}"/>
              </a:ext>
            </a:extLst>
          </p:cNvPr>
          <p:cNvSpPr/>
          <p:nvPr/>
        </p:nvSpPr>
        <p:spPr>
          <a:xfrm>
            <a:off x="382396" y="2502710"/>
            <a:ext cx="5401228" cy="43694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Montserrat"/>
                <a:ea typeface="Calibri"/>
                <a:cs typeface="Calibri"/>
              </a:rPr>
              <a:t>Our Mission</a:t>
            </a:r>
            <a:endParaRPr lang="en-US" sz="2400" dirty="0">
              <a:latin typeface="Calibri" panose="020F0502020204030204"/>
              <a:ea typeface="Calibri"/>
              <a:cs typeface="Calibri"/>
            </a:endParaRPr>
          </a:p>
        </p:txBody>
      </p:sp>
      <p:sp>
        <p:nvSpPr>
          <p:cNvPr id="45" name="Content Placeholder 44">
            <a:extLst>
              <a:ext uri="{FF2B5EF4-FFF2-40B4-BE49-F238E27FC236}">
                <a16:creationId xmlns:a16="http://schemas.microsoft.com/office/drawing/2014/main" id="{78CE7E5C-CE9C-ABF9-0068-00A22DB19F13}"/>
              </a:ext>
            </a:extLst>
          </p:cNvPr>
          <p:cNvSpPr>
            <a:spLocks noGrp="1"/>
          </p:cNvSpPr>
          <p:nvPr>
            <p:ph sz="half" idx="1"/>
          </p:nvPr>
        </p:nvSpPr>
        <p:spPr>
          <a:xfrm>
            <a:off x="376592" y="3133129"/>
            <a:ext cx="5401228" cy="1435063"/>
          </a:xfrm>
        </p:spPr>
        <p:txBody>
          <a:bodyPr/>
          <a:lstStyle/>
          <a:p>
            <a:pPr marL="0" indent="0">
              <a:buNone/>
            </a:pPr>
            <a:r>
              <a:rPr lang="en-CA" sz="1600" dirty="0">
                <a:latin typeface="Montserrat" pitchFamily="2" charset="77"/>
              </a:rPr>
              <a:t>ISTAP is a global inter-professional collaboration dedicated to improving skin tear prevention and management for everyone across the continuum of care. ISTAP seeks to achieve this through facilitation of evidence-based practice, education, research &amp; advocacy.</a:t>
            </a:r>
          </a:p>
        </p:txBody>
      </p:sp>
      <p:sp>
        <p:nvSpPr>
          <p:cNvPr id="46" name="Rectangle: Rounded Corners 45">
            <a:extLst>
              <a:ext uri="{FF2B5EF4-FFF2-40B4-BE49-F238E27FC236}">
                <a16:creationId xmlns:a16="http://schemas.microsoft.com/office/drawing/2014/main" id="{FD41EFBB-75C5-787F-6175-B4DD721F46EB}"/>
              </a:ext>
            </a:extLst>
          </p:cNvPr>
          <p:cNvSpPr/>
          <p:nvPr/>
        </p:nvSpPr>
        <p:spPr>
          <a:xfrm>
            <a:off x="6406040" y="2502710"/>
            <a:ext cx="5254785" cy="43694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latin typeface="Montserrat"/>
                <a:ea typeface="Calibri"/>
                <a:cs typeface="Calibri"/>
              </a:rPr>
              <a:t>Why are we needed?</a:t>
            </a:r>
            <a:endParaRPr lang="en-US" sz="2000" dirty="0">
              <a:ea typeface="Calibri"/>
              <a:cs typeface="Calibri"/>
            </a:endParaRPr>
          </a:p>
        </p:txBody>
      </p:sp>
      <p:sp>
        <p:nvSpPr>
          <p:cNvPr id="48" name="Content Placeholder 44">
            <a:extLst>
              <a:ext uri="{FF2B5EF4-FFF2-40B4-BE49-F238E27FC236}">
                <a16:creationId xmlns:a16="http://schemas.microsoft.com/office/drawing/2014/main" id="{5FEF52D1-9779-C36A-5C6D-DB5FA750E8D4}"/>
              </a:ext>
            </a:extLst>
          </p:cNvPr>
          <p:cNvSpPr txBox="1">
            <a:spLocks/>
          </p:cNvSpPr>
          <p:nvPr/>
        </p:nvSpPr>
        <p:spPr bwMode="auto">
          <a:xfrm>
            <a:off x="6406039" y="3048142"/>
            <a:ext cx="5254785" cy="160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600" b="1" i="1" dirty="0">
                <a:latin typeface="Montserrat" pitchFamily="2" charset="77"/>
              </a:rPr>
              <a:t>Skin Tears: An Often Painful But Largely Preventable Health Care Issue. </a:t>
            </a:r>
          </a:p>
          <a:p>
            <a:pPr marL="0" indent="0">
              <a:buNone/>
            </a:pPr>
            <a:r>
              <a:rPr lang="en-CA" sz="1600" dirty="0">
                <a:latin typeface="Montserrat" pitchFamily="2" charset="77"/>
              </a:rPr>
              <a:t>Skin tears affect all ages and continue to be a common problem in all health care settings. They are often painful, acute wounds resulting from trauma to the skin, and are largely preventable.</a:t>
            </a:r>
          </a:p>
        </p:txBody>
      </p:sp>
      <p:sp>
        <p:nvSpPr>
          <p:cNvPr id="5" name="Rectangle: Rounded Corners 4">
            <a:extLst>
              <a:ext uri="{FF2B5EF4-FFF2-40B4-BE49-F238E27FC236}">
                <a16:creationId xmlns:a16="http://schemas.microsoft.com/office/drawing/2014/main" id="{2F3B8F3C-B6DB-4C82-1235-BA8AA46BE6DC}"/>
              </a:ext>
            </a:extLst>
          </p:cNvPr>
          <p:cNvSpPr/>
          <p:nvPr/>
        </p:nvSpPr>
        <p:spPr>
          <a:xfrm>
            <a:off x="386711" y="4658350"/>
            <a:ext cx="1858813" cy="38702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Montserrat"/>
                <a:ea typeface="Calibri"/>
                <a:cs typeface="Calibri"/>
              </a:rPr>
              <a:t>Learn More</a:t>
            </a:r>
            <a:endParaRPr lang="en-US" sz="2000" dirty="0">
              <a:ea typeface="Calibri"/>
              <a:cs typeface="Calibri"/>
            </a:endParaRPr>
          </a:p>
        </p:txBody>
      </p:sp>
      <p:sp>
        <p:nvSpPr>
          <p:cNvPr id="8" name="Content Placeholder 44">
            <a:extLst>
              <a:ext uri="{FF2B5EF4-FFF2-40B4-BE49-F238E27FC236}">
                <a16:creationId xmlns:a16="http://schemas.microsoft.com/office/drawing/2014/main" id="{7F2A884C-987C-F2C0-D4EF-E6F73E2A041C}"/>
              </a:ext>
            </a:extLst>
          </p:cNvPr>
          <p:cNvSpPr txBox="1">
            <a:spLocks/>
          </p:cNvSpPr>
          <p:nvPr/>
        </p:nvSpPr>
        <p:spPr bwMode="auto">
          <a:xfrm>
            <a:off x="2109464" y="4684795"/>
            <a:ext cx="3674160" cy="38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Montserrat"/>
                <a:ea typeface="+mn-lt"/>
                <a:cs typeface="+mn-lt"/>
                <a:hlinkClick r:id="rId3">
                  <a:extLst>
                    <a:ext uri="{A12FA001-AC4F-418D-AE19-62706E023703}">
                      <ahyp:hlinkClr xmlns:ahyp="http://schemas.microsoft.com/office/drawing/2018/hyperlinkcolor" val="tx"/>
                    </a:ext>
                  </a:extLst>
                </a:hlinkClick>
              </a:rPr>
              <a:t>www.skintears.org/about</a:t>
            </a:r>
            <a:endParaRPr lang="en-US" sz="1800" b="1" dirty="0">
              <a:latin typeface="Montserrat"/>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09900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FD4-B6B7-FA4B-0DD6-E03A8C4070FA}"/>
              </a:ext>
            </a:extLst>
          </p:cNvPr>
          <p:cNvSpPr>
            <a:spLocks noGrp="1"/>
          </p:cNvSpPr>
          <p:nvPr>
            <p:ph type="title"/>
          </p:nvPr>
        </p:nvSpPr>
        <p:spPr>
          <a:xfrm>
            <a:off x="1089328" y="2169994"/>
            <a:ext cx="10264471" cy="1829512"/>
          </a:xfrm>
        </p:spPr>
        <p:txBody>
          <a:bodyPr anchor="t">
            <a:normAutofit/>
          </a:bodyPr>
          <a:lstStyle/>
          <a:p>
            <a:pPr marL="0" marR="0">
              <a:spcBef>
                <a:spcPts val="0"/>
              </a:spcBef>
              <a:spcAft>
                <a:spcPts val="0"/>
              </a:spcAft>
            </a:pPr>
            <a:r>
              <a:rPr lang="en-CA" dirty="0"/>
              <a:t>Annual Corporate Partnership Opportunity</a:t>
            </a:r>
          </a:p>
        </p:txBody>
      </p:sp>
      <p:sp>
        <p:nvSpPr>
          <p:cNvPr id="3" name="Text Placeholder 2">
            <a:extLst>
              <a:ext uri="{FF2B5EF4-FFF2-40B4-BE49-F238E27FC236}">
                <a16:creationId xmlns:a16="http://schemas.microsoft.com/office/drawing/2014/main" id="{594AFDF6-C605-B944-B0C9-9ED9B15A5F0C}"/>
              </a:ext>
            </a:extLst>
          </p:cNvPr>
          <p:cNvSpPr>
            <a:spLocks noGrp="1"/>
          </p:cNvSpPr>
          <p:nvPr>
            <p:ph type="body" idx="1"/>
          </p:nvPr>
        </p:nvSpPr>
        <p:spPr>
          <a:xfrm>
            <a:off x="1089328" y="1534781"/>
            <a:ext cx="10264470" cy="512858"/>
          </a:xfrm>
        </p:spPr>
        <p:txBody>
          <a:bodyPr/>
          <a:lstStyle/>
          <a:p>
            <a:r>
              <a:rPr lang="en-US" dirty="0"/>
              <a:t>Opportunity #4</a:t>
            </a:r>
          </a:p>
        </p:txBody>
      </p:sp>
      <p:sp>
        <p:nvSpPr>
          <p:cNvPr id="4" name="Slide Number Placeholder 5">
            <a:extLst>
              <a:ext uri="{FF2B5EF4-FFF2-40B4-BE49-F238E27FC236}">
                <a16:creationId xmlns:a16="http://schemas.microsoft.com/office/drawing/2014/main" id="{315AD3A9-AEAE-69A8-B76F-09A3DA81F481}"/>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20</a:t>
            </a:fld>
            <a:endParaRPr lang="en-US">
              <a:solidFill>
                <a:schemeClr val="bg1"/>
              </a:solidFill>
              <a:latin typeface="Montserrat" pitchFamily="2" charset="77"/>
            </a:endParaRPr>
          </a:p>
        </p:txBody>
      </p:sp>
    </p:spTree>
    <p:extLst>
      <p:ext uri="{BB962C8B-B14F-4D97-AF65-F5344CB8AC3E}">
        <p14:creationId xmlns:p14="http://schemas.microsoft.com/office/powerpoint/2010/main" val="243378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7A59-033D-4FF9-E800-DC3A4ADBCE23}"/>
              </a:ext>
            </a:extLst>
          </p:cNvPr>
          <p:cNvSpPr>
            <a:spLocks noGrp="1"/>
          </p:cNvSpPr>
          <p:nvPr>
            <p:ph type="title"/>
          </p:nvPr>
        </p:nvSpPr>
        <p:spPr>
          <a:xfrm>
            <a:off x="462837" y="448702"/>
            <a:ext cx="6102923" cy="1187626"/>
          </a:xfrm>
        </p:spPr>
        <p:txBody>
          <a:bodyPr/>
          <a:lstStyle/>
          <a:p>
            <a:r>
              <a:rPr lang="en-US" sz="3600" dirty="0"/>
              <a:t>Benefits of Sponsorship</a:t>
            </a:r>
          </a:p>
        </p:txBody>
      </p:sp>
      <p:sp>
        <p:nvSpPr>
          <p:cNvPr id="5" name="Slide Number Placeholder 5">
            <a:extLst>
              <a:ext uri="{FF2B5EF4-FFF2-40B4-BE49-F238E27FC236}">
                <a16:creationId xmlns:a16="http://schemas.microsoft.com/office/drawing/2014/main" id="{9F9426D8-E9C8-6682-A50F-A765B68A6566}"/>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21</a:t>
            </a:fld>
            <a:endParaRPr lang="en-US">
              <a:solidFill>
                <a:schemeClr val="bg1"/>
              </a:solidFill>
              <a:latin typeface="Montserrat" pitchFamily="2" charset="77"/>
            </a:endParaRPr>
          </a:p>
        </p:txBody>
      </p:sp>
      <p:sp>
        <p:nvSpPr>
          <p:cNvPr id="19" name="Folded Corner 18">
            <a:extLst>
              <a:ext uri="{FF2B5EF4-FFF2-40B4-BE49-F238E27FC236}">
                <a16:creationId xmlns:a16="http://schemas.microsoft.com/office/drawing/2014/main" id="{B88C0AB9-20BA-EA85-4C85-0DD535291DB1}"/>
              </a:ext>
            </a:extLst>
          </p:cNvPr>
          <p:cNvSpPr/>
          <p:nvPr/>
        </p:nvSpPr>
        <p:spPr>
          <a:xfrm>
            <a:off x="6728346" y="448702"/>
            <a:ext cx="5122460" cy="1187626"/>
          </a:xfrm>
          <a:prstGeom prst="foldedCorner">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448908-BF98-8BED-1A34-AF6B50B48491}"/>
              </a:ext>
            </a:extLst>
          </p:cNvPr>
          <p:cNvSpPr txBox="1"/>
          <p:nvPr/>
        </p:nvSpPr>
        <p:spPr>
          <a:xfrm>
            <a:off x="7055893" y="615999"/>
            <a:ext cx="4632327" cy="830997"/>
          </a:xfrm>
          <a:prstGeom prst="rect">
            <a:avLst/>
          </a:prstGeom>
          <a:noFill/>
        </p:spPr>
        <p:txBody>
          <a:bodyPr wrap="square">
            <a:spAutoFit/>
          </a:bodyPr>
          <a:lstStyle/>
          <a:p>
            <a:r>
              <a:rPr lang="en-CA" sz="1600" b="1" dirty="0">
                <a:solidFill>
                  <a:schemeClr val="bg1"/>
                </a:solidFill>
                <a:latin typeface="Montserrat" pitchFamily="2" charset="77"/>
              </a:rPr>
              <a:t>How to Get Involved: </a:t>
            </a:r>
          </a:p>
          <a:p>
            <a:r>
              <a:rPr lang="en-US" sz="1600" dirty="0">
                <a:solidFill>
                  <a:schemeClr val="bg1"/>
                </a:solidFill>
              </a:rPr>
              <a:t>12,000 Euros per year</a:t>
            </a:r>
          </a:p>
          <a:p>
            <a:r>
              <a:rPr lang="en-US" sz="1600" dirty="0">
                <a:solidFill>
                  <a:schemeClr val="bg1"/>
                </a:solidFill>
              </a:rPr>
              <a:t>Email </a:t>
            </a:r>
            <a:r>
              <a:rPr lang="en-US" sz="1600" dirty="0" err="1">
                <a:solidFill>
                  <a:schemeClr val="bg1"/>
                </a:solidFill>
              </a:rPr>
              <a:t>info@skintears.org</a:t>
            </a:r>
            <a:r>
              <a:rPr lang="en-US" sz="1600" dirty="0">
                <a:solidFill>
                  <a:schemeClr val="bg1"/>
                </a:solidFill>
              </a:rPr>
              <a:t> </a:t>
            </a:r>
          </a:p>
        </p:txBody>
      </p:sp>
      <p:graphicFrame>
        <p:nvGraphicFramePr>
          <p:cNvPr id="6" name="Diagram 5">
            <a:extLst>
              <a:ext uri="{FF2B5EF4-FFF2-40B4-BE49-F238E27FC236}">
                <a16:creationId xmlns:a16="http://schemas.microsoft.com/office/drawing/2014/main" id="{559C2C57-5DEB-D293-90EA-81E8A5F72407}"/>
              </a:ext>
            </a:extLst>
          </p:cNvPr>
          <p:cNvGraphicFramePr/>
          <p:nvPr>
            <p:extLst>
              <p:ext uri="{D42A27DB-BD31-4B8C-83A1-F6EECF244321}">
                <p14:modId xmlns:p14="http://schemas.microsoft.com/office/powerpoint/2010/main" val="2686901847"/>
              </p:ext>
            </p:extLst>
          </p:nvPr>
        </p:nvGraphicFramePr>
        <p:xfrm>
          <a:off x="606056" y="1802539"/>
          <a:ext cx="11244750" cy="361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284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64C887-3904-A519-FA7C-FEEF9F0A905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22</a:t>
            </a:fld>
            <a:endParaRPr lang="en-US">
              <a:solidFill>
                <a:schemeClr val="bg1"/>
              </a:solidFill>
              <a:latin typeface="Montserrat" pitchFamily="2" charset="77"/>
            </a:endParaRPr>
          </a:p>
        </p:txBody>
      </p:sp>
      <p:graphicFrame>
        <p:nvGraphicFramePr>
          <p:cNvPr id="9" name="Content Placeholder 8">
            <a:extLst>
              <a:ext uri="{FF2B5EF4-FFF2-40B4-BE49-F238E27FC236}">
                <a16:creationId xmlns:a16="http://schemas.microsoft.com/office/drawing/2014/main" id="{F1376D20-972C-C865-5ECB-2AE3AEA54FC9}"/>
              </a:ext>
            </a:extLst>
          </p:cNvPr>
          <p:cNvGraphicFramePr>
            <a:graphicFrameLocks noGrp="1"/>
          </p:cNvGraphicFramePr>
          <p:nvPr>
            <p:ph sz="half" idx="1"/>
            <p:extLst>
              <p:ext uri="{D42A27DB-BD31-4B8C-83A1-F6EECF244321}">
                <p14:modId xmlns:p14="http://schemas.microsoft.com/office/powerpoint/2010/main" val="1700756759"/>
              </p:ext>
            </p:extLst>
          </p:nvPr>
        </p:nvGraphicFramePr>
        <p:xfrm>
          <a:off x="669851" y="1212111"/>
          <a:ext cx="11227982" cy="413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D7CD3D28-DBF4-B489-6F4A-AF656225EF71}"/>
              </a:ext>
            </a:extLst>
          </p:cNvPr>
          <p:cNvSpPr>
            <a:spLocks noGrp="1"/>
          </p:cNvSpPr>
          <p:nvPr>
            <p:ph type="title"/>
          </p:nvPr>
        </p:nvSpPr>
        <p:spPr>
          <a:xfrm>
            <a:off x="1201479" y="523129"/>
            <a:ext cx="5739644" cy="688982"/>
          </a:xfrm>
        </p:spPr>
        <p:txBody>
          <a:bodyPr/>
          <a:lstStyle/>
          <a:p>
            <a:r>
              <a:rPr lang="en-US" sz="3600" dirty="0"/>
              <a:t>Outcomes:</a:t>
            </a:r>
          </a:p>
        </p:txBody>
      </p:sp>
    </p:spTree>
    <p:extLst>
      <p:ext uri="{BB962C8B-B14F-4D97-AF65-F5344CB8AC3E}">
        <p14:creationId xmlns:p14="http://schemas.microsoft.com/office/powerpoint/2010/main" val="3251310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B9BF-6C25-7924-6541-7465B22E2F16}"/>
              </a:ext>
            </a:extLst>
          </p:cNvPr>
          <p:cNvSpPr>
            <a:spLocks noGrp="1"/>
          </p:cNvSpPr>
          <p:nvPr>
            <p:ph type="title"/>
          </p:nvPr>
        </p:nvSpPr>
        <p:spPr>
          <a:xfrm>
            <a:off x="785851" y="309967"/>
            <a:ext cx="4220101" cy="3965448"/>
          </a:xfrm>
        </p:spPr>
        <p:txBody>
          <a:bodyPr>
            <a:normAutofit fontScale="90000"/>
          </a:bodyPr>
          <a:lstStyle/>
          <a:p>
            <a:r>
              <a:rPr lang="en-US" sz="3600" dirty="0"/>
              <a:t>Thank you!</a:t>
            </a:r>
            <a:br>
              <a:rPr lang="en-US" sz="3600" dirty="0"/>
            </a:br>
            <a:br>
              <a:rPr lang="en-CA" sz="3600" b="0" dirty="0">
                <a:solidFill>
                  <a:schemeClr val="accent6"/>
                </a:solidFill>
              </a:rPr>
            </a:br>
            <a:r>
              <a:rPr lang="en-CA" sz="3600" b="0" dirty="0">
                <a:solidFill>
                  <a:schemeClr val="accent6"/>
                </a:solidFill>
              </a:rPr>
              <a:t>Be part of our vision: </a:t>
            </a:r>
            <a:br>
              <a:rPr lang="en-CA" dirty="0"/>
            </a:br>
            <a:r>
              <a:rPr lang="en-CA" dirty="0"/>
              <a:t>A WORLD WITHOUT SKIN TEARS</a:t>
            </a:r>
            <a:endParaRPr lang="en-US" dirty="0"/>
          </a:p>
        </p:txBody>
      </p:sp>
    </p:spTree>
    <p:extLst>
      <p:ext uri="{BB962C8B-B14F-4D97-AF65-F5344CB8AC3E}">
        <p14:creationId xmlns:p14="http://schemas.microsoft.com/office/powerpoint/2010/main" val="3873289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92D8B7-461F-D79E-157F-6F517F273746}"/>
              </a:ext>
            </a:extLst>
          </p:cNvPr>
          <p:cNvSpPr/>
          <p:nvPr/>
        </p:nvSpPr>
        <p:spPr>
          <a:xfrm>
            <a:off x="0" y="4377128"/>
            <a:ext cx="12192000" cy="2480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world&#10;&#10;AI-generated content may be incorrect.">
            <a:extLst>
              <a:ext uri="{FF2B5EF4-FFF2-40B4-BE49-F238E27FC236}">
                <a16:creationId xmlns:a16="http://schemas.microsoft.com/office/drawing/2014/main" id="{29B11125-BC2B-0A5F-A9A6-416A5E44D834}"/>
              </a:ext>
            </a:extLst>
          </p:cNvPr>
          <p:cNvPicPr>
            <a:picLocks noChangeAspect="1"/>
          </p:cNvPicPr>
          <p:nvPr/>
        </p:nvPicPr>
        <p:blipFill>
          <a:blip r:embed="rId3"/>
          <a:srcRect l="16840" t="19004" r="4013" b="26732"/>
          <a:stretch>
            <a:fillRect/>
          </a:stretch>
        </p:blipFill>
        <p:spPr>
          <a:xfrm>
            <a:off x="0" y="0"/>
            <a:ext cx="12192000" cy="6293606"/>
          </a:xfrm>
          <a:prstGeom prst="rect">
            <a:avLst/>
          </a:prstGeom>
        </p:spPr>
      </p:pic>
      <p:sp>
        <p:nvSpPr>
          <p:cNvPr id="2" name="Title 1">
            <a:extLst>
              <a:ext uri="{FF2B5EF4-FFF2-40B4-BE49-F238E27FC236}">
                <a16:creationId xmlns:a16="http://schemas.microsoft.com/office/drawing/2014/main" id="{4DD47A59-033D-4FF9-E800-DC3A4ADBCE23}"/>
              </a:ext>
            </a:extLst>
          </p:cNvPr>
          <p:cNvSpPr>
            <a:spLocks noGrp="1"/>
          </p:cNvSpPr>
          <p:nvPr>
            <p:ph type="title"/>
          </p:nvPr>
        </p:nvSpPr>
        <p:spPr>
          <a:xfrm>
            <a:off x="1775710" y="5586929"/>
            <a:ext cx="8640580" cy="988874"/>
          </a:xfrm>
        </p:spPr>
        <p:txBody>
          <a:bodyPr/>
          <a:lstStyle/>
          <a:p>
            <a:pPr algn="ctr"/>
            <a:r>
              <a:rPr lang="en-US" sz="3600" dirty="0">
                <a:latin typeface="Montserrat"/>
              </a:rPr>
              <a:t>ISTAP Members by Country</a:t>
            </a:r>
            <a:br>
              <a:rPr lang="en-US" sz="3600" dirty="0">
                <a:latin typeface="Montserrat"/>
              </a:rPr>
            </a:br>
            <a:r>
              <a:rPr lang="en-US" sz="2800" b="0" dirty="0">
                <a:latin typeface="Montserrat"/>
              </a:rPr>
              <a:t>January 21, 2026 (5,513 Total Members)</a:t>
            </a:r>
            <a:endParaRPr lang="en-US" b="0" dirty="0"/>
          </a:p>
        </p:txBody>
      </p:sp>
      <p:sp>
        <p:nvSpPr>
          <p:cNvPr id="5" name="Slide Number Placeholder 5">
            <a:extLst>
              <a:ext uri="{FF2B5EF4-FFF2-40B4-BE49-F238E27FC236}">
                <a16:creationId xmlns:a16="http://schemas.microsoft.com/office/drawing/2014/main" id="{9F9426D8-E9C8-6682-A50F-A765B68A6566}"/>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3</a:t>
            </a:fld>
            <a:endParaRPr lang="en-US">
              <a:solidFill>
                <a:schemeClr val="bg1"/>
              </a:solidFill>
              <a:latin typeface="Montserrat" pitchFamily="2" charset="77"/>
            </a:endParaRPr>
          </a:p>
        </p:txBody>
      </p:sp>
    </p:spTree>
    <p:extLst>
      <p:ext uri="{BB962C8B-B14F-4D97-AF65-F5344CB8AC3E}">
        <p14:creationId xmlns:p14="http://schemas.microsoft.com/office/powerpoint/2010/main" val="1675595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DB22-D318-7A03-EA2B-C207465EF116}"/>
              </a:ext>
            </a:extLst>
          </p:cNvPr>
          <p:cNvSpPr>
            <a:spLocks noGrp="1"/>
          </p:cNvSpPr>
          <p:nvPr>
            <p:ph type="title"/>
          </p:nvPr>
        </p:nvSpPr>
        <p:spPr>
          <a:xfrm>
            <a:off x="896178" y="262693"/>
            <a:ext cx="10399643" cy="981491"/>
          </a:xfrm>
        </p:spPr>
        <p:txBody>
          <a:bodyPr/>
          <a:lstStyle/>
          <a:p>
            <a:r>
              <a:rPr lang="en-US" dirty="0"/>
              <a:t>ISTAP Members: Top 20 Countries</a:t>
            </a:r>
            <a:br>
              <a:rPr lang="en-US" dirty="0"/>
            </a:br>
            <a:r>
              <a:rPr lang="en-US" sz="2800" b="0" dirty="0">
                <a:latin typeface="Montserrat"/>
              </a:rPr>
              <a:t>January 21, 2026 (5,513 Total Members)</a:t>
            </a:r>
            <a:endParaRPr lang="en-US" dirty="0"/>
          </a:p>
        </p:txBody>
      </p:sp>
      <p:graphicFrame>
        <p:nvGraphicFramePr>
          <p:cNvPr id="8" name="Table 7">
            <a:extLst>
              <a:ext uri="{FF2B5EF4-FFF2-40B4-BE49-F238E27FC236}">
                <a16:creationId xmlns:a16="http://schemas.microsoft.com/office/drawing/2014/main" id="{D3CCF74E-19A1-4DF5-2633-0457C188D9D3}"/>
              </a:ext>
            </a:extLst>
          </p:cNvPr>
          <p:cNvGraphicFramePr>
            <a:graphicFrameLocks noGrp="1"/>
          </p:cNvGraphicFramePr>
          <p:nvPr>
            <p:extLst>
              <p:ext uri="{D42A27DB-BD31-4B8C-83A1-F6EECF244321}">
                <p14:modId xmlns:p14="http://schemas.microsoft.com/office/powerpoint/2010/main" val="3829332576"/>
              </p:ext>
            </p:extLst>
          </p:nvPr>
        </p:nvGraphicFramePr>
        <p:xfrm>
          <a:off x="896178" y="1368178"/>
          <a:ext cx="10586287" cy="3520572"/>
        </p:xfrm>
        <a:graphic>
          <a:graphicData uri="http://schemas.openxmlformats.org/drawingml/2006/table">
            <a:tbl>
              <a:tblPr firstRow="1" bandRow="1">
                <a:tableStyleId>{9DCAF9ED-07DC-4A11-8D7F-57B35C25682E}</a:tableStyleId>
              </a:tblPr>
              <a:tblGrid>
                <a:gridCol w="863618">
                  <a:extLst>
                    <a:ext uri="{9D8B030D-6E8A-4147-A177-3AD203B41FA5}">
                      <a16:colId xmlns:a16="http://schemas.microsoft.com/office/drawing/2014/main" val="804961832"/>
                    </a:ext>
                  </a:extLst>
                </a:gridCol>
                <a:gridCol w="3036593">
                  <a:extLst>
                    <a:ext uri="{9D8B030D-6E8A-4147-A177-3AD203B41FA5}">
                      <a16:colId xmlns:a16="http://schemas.microsoft.com/office/drawing/2014/main" val="3768287838"/>
                    </a:ext>
                  </a:extLst>
                </a:gridCol>
                <a:gridCol w="1030770">
                  <a:extLst>
                    <a:ext uri="{9D8B030D-6E8A-4147-A177-3AD203B41FA5}">
                      <a16:colId xmlns:a16="http://schemas.microsoft.com/office/drawing/2014/main" val="1261518913"/>
                    </a:ext>
                  </a:extLst>
                </a:gridCol>
                <a:gridCol w="1030770">
                  <a:extLst>
                    <a:ext uri="{9D8B030D-6E8A-4147-A177-3AD203B41FA5}">
                      <a16:colId xmlns:a16="http://schemas.microsoft.com/office/drawing/2014/main" val="3106493347"/>
                    </a:ext>
                  </a:extLst>
                </a:gridCol>
                <a:gridCol w="863618">
                  <a:extLst>
                    <a:ext uri="{9D8B030D-6E8A-4147-A177-3AD203B41FA5}">
                      <a16:colId xmlns:a16="http://schemas.microsoft.com/office/drawing/2014/main" val="744378748"/>
                    </a:ext>
                  </a:extLst>
                </a:gridCol>
                <a:gridCol w="1866530">
                  <a:extLst>
                    <a:ext uri="{9D8B030D-6E8A-4147-A177-3AD203B41FA5}">
                      <a16:colId xmlns:a16="http://schemas.microsoft.com/office/drawing/2014/main" val="870774057"/>
                    </a:ext>
                  </a:extLst>
                </a:gridCol>
                <a:gridCol w="1030770">
                  <a:extLst>
                    <a:ext uri="{9D8B030D-6E8A-4147-A177-3AD203B41FA5}">
                      <a16:colId xmlns:a16="http://schemas.microsoft.com/office/drawing/2014/main" val="3240421115"/>
                    </a:ext>
                  </a:extLst>
                </a:gridCol>
                <a:gridCol w="863618">
                  <a:extLst>
                    <a:ext uri="{9D8B030D-6E8A-4147-A177-3AD203B41FA5}">
                      <a16:colId xmlns:a16="http://schemas.microsoft.com/office/drawing/2014/main" val="3017135278"/>
                    </a:ext>
                  </a:extLst>
                </a:gridCol>
              </a:tblGrid>
              <a:tr h="377322">
                <a:tc>
                  <a:txBody>
                    <a:bodyPr/>
                    <a:lstStyle/>
                    <a:p>
                      <a:pPr algn="ctr" fontAlgn="b">
                        <a:buNone/>
                      </a:pPr>
                      <a:r>
                        <a:rPr lang="en-CA" sz="2000" b="1" u="none" strike="noStrike" dirty="0">
                          <a:solidFill>
                            <a:schemeClr val="bg1"/>
                          </a:solidFill>
                          <a:effectLst/>
                        </a:rPr>
                        <a:t>Rank</a:t>
                      </a:r>
                      <a:endParaRPr lang="en-CA" sz="2000" b="1" i="0" u="none" strike="noStrike" dirty="0">
                        <a:solidFill>
                          <a:schemeClr val="bg1"/>
                        </a:solidFill>
                        <a:effectLst/>
                        <a:latin typeface="Aptos Narrow" panose="020B0004020202020204" pitchFamily="34" charset="0"/>
                      </a:endParaRPr>
                    </a:p>
                  </a:txBody>
                  <a:tcPr marL="9525" marR="9525" marT="9525" marB="0" anchor="b"/>
                </a:tc>
                <a:tc>
                  <a:txBody>
                    <a:bodyPr/>
                    <a:lstStyle/>
                    <a:p>
                      <a:pPr algn="ctr" fontAlgn="b">
                        <a:buNone/>
                      </a:pPr>
                      <a:r>
                        <a:rPr lang="en-CA" sz="2000" b="1" u="none" strike="noStrike">
                          <a:solidFill>
                            <a:schemeClr val="bg1"/>
                          </a:solidFill>
                          <a:effectLst/>
                        </a:rPr>
                        <a:t>Country</a:t>
                      </a:r>
                      <a:endParaRPr lang="en-CA" sz="2000" b="1" i="0" u="none" strike="noStrike">
                        <a:solidFill>
                          <a:schemeClr val="bg1"/>
                        </a:solidFill>
                        <a:effectLst/>
                        <a:latin typeface="Aptos Narrow" panose="020B0004020202020204" pitchFamily="34" charset="0"/>
                      </a:endParaRPr>
                    </a:p>
                  </a:txBody>
                  <a:tcPr marL="9525" marR="9525" marT="9525" marB="0" anchor="b"/>
                </a:tc>
                <a:tc>
                  <a:txBody>
                    <a:bodyPr/>
                    <a:lstStyle/>
                    <a:p>
                      <a:pPr algn="ctr" fontAlgn="b">
                        <a:buNone/>
                      </a:pPr>
                      <a:r>
                        <a:rPr lang="en-CA" sz="2000" b="1" u="none" strike="noStrike">
                          <a:solidFill>
                            <a:schemeClr val="bg1"/>
                          </a:solidFill>
                          <a:effectLst/>
                        </a:rPr>
                        <a:t>Count</a:t>
                      </a:r>
                      <a:endParaRPr lang="en-CA" sz="2000" b="1" i="0" u="none" strike="noStrike">
                        <a:solidFill>
                          <a:schemeClr val="bg1"/>
                        </a:solidFill>
                        <a:effectLst/>
                        <a:latin typeface="Aptos Narrow" panose="020B0004020202020204" pitchFamily="34" charset="0"/>
                      </a:endParaRPr>
                    </a:p>
                  </a:txBody>
                  <a:tcPr marL="9525" marR="9525" marT="9525" marB="0" anchor="b"/>
                </a:tc>
                <a:tc>
                  <a:txBody>
                    <a:bodyPr/>
                    <a:lstStyle/>
                    <a:p>
                      <a:pPr algn="ctr" fontAlgn="b">
                        <a:buNone/>
                      </a:pPr>
                      <a:r>
                        <a:rPr lang="en-CA" sz="2000" b="1" u="none" strike="noStrike">
                          <a:solidFill>
                            <a:schemeClr val="bg1"/>
                          </a:solidFill>
                          <a:effectLst/>
                        </a:rPr>
                        <a:t>%</a:t>
                      </a:r>
                      <a:endParaRPr lang="en-CA" sz="2000" b="1" i="0" u="none" strike="noStrike">
                        <a:solidFill>
                          <a:schemeClr val="bg1"/>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chemeClr val="bg1"/>
                          </a:solidFill>
                          <a:effectLst/>
                        </a:rPr>
                        <a:t>Rank</a:t>
                      </a:r>
                      <a:endParaRPr lang="en-CA" sz="2000" b="1" i="0" u="none" strike="noStrike" dirty="0">
                        <a:solidFill>
                          <a:schemeClr val="bg1"/>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tcPr>
                </a:tc>
                <a:tc>
                  <a:txBody>
                    <a:bodyPr/>
                    <a:lstStyle/>
                    <a:p>
                      <a:pPr algn="ctr" fontAlgn="b">
                        <a:buNone/>
                      </a:pPr>
                      <a:r>
                        <a:rPr lang="en-CA" sz="2000" b="1" u="none" strike="noStrike">
                          <a:solidFill>
                            <a:schemeClr val="bg1"/>
                          </a:solidFill>
                          <a:effectLst/>
                        </a:rPr>
                        <a:t>Country</a:t>
                      </a:r>
                      <a:endParaRPr lang="en-CA" sz="2000" b="1" i="0" u="none" strike="noStrike">
                        <a:solidFill>
                          <a:schemeClr val="bg1"/>
                        </a:solidFill>
                        <a:effectLst/>
                        <a:latin typeface="Aptos Narrow" panose="020B0004020202020204" pitchFamily="34" charset="0"/>
                      </a:endParaRPr>
                    </a:p>
                  </a:txBody>
                  <a:tcPr marL="9525" marR="9525" marT="9525" marB="0" anchor="b"/>
                </a:tc>
                <a:tc>
                  <a:txBody>
                    <a:bodyPr/>
                    <a:lstStyle/>
                    <a:p>
                      <a:pPr algn="ctr" fontAlgn="b">
                        <a:buNone/>
                      </a:pPr>
                      <a:r>
                        <a:rPr lang="en-CA" sz="2000" b="1" u="none" strike="noStrike">
                          <a:solidFill>
                            <a:schemeClr val="bg1"/>
                          </a:solidFill>
                          <a:effectLst/>
                        </a:rPr>
                        <a:t>Count</a:t>
                      </a:r>
                      <a:endParaRPr lang="en-CA" sz="2000" b="1" i="0" u="none" strike="noStrike">
                        <a:solidFill>
                          <a:schemeClr val="bg1"/>
                        </a:solidFill>
                        <a:effectLst/>
                        <a:latin typeface="Aptos Narrow" panose="020B0004020202020204" pitchFamily="34" charset="0"/>
                      </a:endParaRPr>
                    </a:p>
                  </a:txBody>
                  <a:tcPr marL="9525" marR="9525" marT="9525" marB="0" anchor="b"/>
                </a:tc>
                <a:tc>
                  <a:txBody>
                    <a:bodyPr/>
                    <a:lstStyle/>
                    <a:p>
                      <a:pPr algn="ctr" fontAlgn="b">
                        <a:buNone/>
                      </a:pPr>
                      <a:r>
                        <a:rPr lang="en-CA" sz="2000" b="1" u="none" strike="noStrike" dirty="0">
                          <a:solidFill>
                            <a:schemeClr val="bg1"/>
                          </a:solidFill>
                          <a:effectLst/>
                        </a:rPr>
                        <a:t>%</a:t>
                      </a:r>
                      <a:endParaRPr lang="en-CA" sz="2000" b="1" i="0" u="none" strike="noStrike" dirty="0">
                        <a:solidFill>
                          <a:schemeClr val="bg1"/>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95460758"/>
                  </a:ext>
                </a:extLst>
              </a:tr>
              <a:tr h="290145">
                <a:tc>
                  <a:txBody>
                    <a:bodyPr/>
                    <a:lstStyle/>
                    <a:p>
                      <a:pPr algn="ctr" fontAlgn="b">
                        <a:buNone/>
                      </a:pPr>
                      <a:r>
                        <a:rPr lang="en-CA" sz="2000" b="1" u="none" strike="noStrike" dirty="0">
                          <a:solidFill>
                            <a:srgbClr val="000000"/>
                          </a:solidFill>
                          <a:effectLst/>
                        </a:rPr>
                        <a:t>1</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United States</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1021</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18.5%</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11</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China</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85</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1.5%</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98724567"/>
                  </a:ext>
                </a:extLst>
              </a:tr>
              <a:tr h="290145">
                <a:tc>
                  <a:txBody>
                    <a:bodyPr/>
                    <a:lstStyle/>
                    <a:p>
                      <a:pPr algn="ctr" fontAlgn="b">
                        <a:buNone/>
                      </a:pPr>
                      <a:r>
                        <a:rPr lang="en-CA" sz="2000" b="1" u="none" strike="noStrike" dirty="0">
                          <a:solidFill>
                            <a:srgbClr val="000000"/>
                          </a:solidFill>
                          <a:effectLst/>
                        </a:rPr>
                        <a:t>2</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United Kingdom</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875</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15.9%</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12</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Italy</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74</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1.3%</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01901910"/>
                  </a:ext>
                </a:extLst>
              </a:tr>
              <a:tr h="290145">
                <a:tc>
                  <a:txBody>
                    <a:bodyPr/>
                    <a:lstStyle/>
                    <a:p>
                      <a:pPr algn="ctr" fontAlgn="b">
                        <a:buNone/>
                      </a:pPr>
                      <a:r>
                        <a:rPr lang="en-CA" sz="2000" b="1" u="none" strike="noStrike" dirty="0">
                          <a:solidFill>
                            <a:srgbClr val="000000"/>
                          </a:solidFill>
                          <a:effectLst/>
                        </a:rPr>
                        <a:t>3</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Australia</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829</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15.0%</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a:solidFill>
                            <a:srgbClr val="000000"/>
                          </a:solidFill>
                          <a:effectLst/>
                        </a:rPr>
                        <a:t>13</a:t>
                      </a:r>
                      <a:endParaRPr lang="en-CA" sz="2000" b="1" i="0" u="none" strike="noStrike">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dirty="0">
                          <a:solidFill>
                            <a:srgbClr val="000000"/>
                          </a:solidFill>
                          <a:effectLst/>
                        </a:rPr>
                        <a:t>Saudi Arabia</a:t>
                      </a:r>
                      <a:endParaRPr lang="en-CA"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65</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1.2%</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37348062"/>
                  </a:ext>
                </a:extLst>
              </a:tr>
              <a:tr h="290145">
                <a:tc>
                  <a:txBody>
                    <a:bodyPr/>
                    <a:lstStyle/>
                    <a:p>
                      <a:pPr algn="ctr" fontAlgn="b">
                        <a:buNone/>
                      </a:pPr>
                      <a:r>
                        <a:rPr lang="en-CA" sz="2000" b="1" u="none" strike="noStrike" dirty="0">
                          <a:solidFill>
                            <a:srgbClr val="000000"/>
                          </a:solidFill>
                          <a:effectLst/>
                        </a:rPr>
                        <a:t>4</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dirty="0">
                          <a:solidFill>
                            <a:srgbClr val="000000"/>
                          </a:solidFill>
                          <a:effectLst/>
                        </a:rPr>
                        <a:t>Canada</a:t>
                      </a:r>
                      <a:endParaRPr lang="en-CA"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645</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dirty="0">
                          <a:solidFill>
                            <a:srgbClr val="000000"/>
                          </a:solidFill>
                          <a:effectLst/>
                        </a:rPr>
                        <a:t>11.7%</a:t>
                      </a:r>
                      <a:endParaRPr lang="en-CA" sz="2000" b="0" i="0" u="none" strike="noStrike" dirty="0">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14</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South Africa</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65</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1.2%</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36134763"/>
                  </a:ext>
                </a:extLst>
              </a:tr>
              <a:tr h="290145">
                <a:tc>
                  <a:txBody>
                    <a:bodyPr/>
                    <a:lstStyle/>
                    <a:p>
                      <a:pPr algn="ctr" fontAlgn="b">
                        <a:buNone/>
                      </a:pPr>
                      <a:r>
                        <a:rPr lang="en-CA" sz="2000" b="1" u="none" strike="noStrike" dirty="0">
                          <a:solidFill>
                            <a:srgbClr val="000000"/>
                          </a:solidFill>
                          <a:effectLst/>
                        </a:rPr>
                        <a:t>5</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Brazil</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259</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4.7%</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15</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dirty="0">
                          <a:solidFill>
                            <a:srgbClr val="000000"/>
                          </a:solidFill>
                          <a:effectLst/>
                        </a:rPr>
                        <a:t>Netherlands</a:t>
                      </a:r>
                      <a:endParaRPr lang="en-CA"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61</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1.1%</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62799146"/>
                  </a:ext>
                </a:extLst>
              </a:tr>
              <a:tr h="290145">
                <a:tc>
                  <a:txBody>
                    <a:bodyPr/>
                    <a:lstStyle/>
                    <a:p>
                      <a:pPr algn="ctr" fontAlgn="b">
                        <a:buNone/>
                      </a:pPr>
                      <a:r>
                        <a:rPr lang="en-CA" sz="2000" b="1" u="none" strike="noStrike" dirty="0">
                          <a:solidFill>
                            <a:srgbClr val="000000"/>
                          </a:solidFill>
                          <a:effectLst/>
                        </a:rPr>
                        <a:t>6</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United Arab Emirates</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223</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4.0%</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16</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Chile</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50</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0.9%</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91567331"/>
                  </a:ext>
                </a:extLst>
              </a:tr>
              <a:tr h="290145">
                <a:tc>
                  <a:txBody>
                    <a:bodyPr/>
                    <a:lstStyle/>
                    <a:p>
                      <a:pPr algn="ctr" fontAlgn="b">
                        <a:buNone/>
                      </a:pPr>
                      <a:r>
                        <a:rPr lang="en-CA" sz="2000" b="1" u="none" strike="noStrike" dirty="0">
                          <a:solidFill>
                            <a:srgbClr val="000000"/>
                          </a:solidFill>
                          <a:effectLst/>
                        </a:rPr>
                        <a:t>7</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Ireland</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123</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2.2%</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17</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Malaysia</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43</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dirty="0">
                          <a:solidFill>
                            <a:srgbClr val="000000"/>
                          </a:solidFill>
                          <a:effectLst/>
                        </a:rPr>
                        <a:t>0.8%</a:t>
                      </a:r>
                      <a:endParaRPr lang="en-CA"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59214252"/>
                  </a:ext>
                </a:extLst>
              </a:tr>
              <a:tr h="290145">
                <a:tc>
                  <a:txBody>
                    <a:bodyPr/>
                    <a:lstStyle/>
                    <a:p>
                      <a:pPr algn="ctr" fontAlgn="b">
                        <a:buNone/>
                      </a:pPr>
                      <a:r>
                        <a:rPr lang="en-CA" sz="2000" b="1" u="none" strike="noStrike" dirty="0">
                          <a:solidFill>
                            <a:srgbClr val="000000"/>
                          </a:solidFill>
                          <a:effectLst/>
                        </a:rPr>
                        <a:t>8</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New Zealand</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122</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2.2%</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18</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Colombia</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42</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0.8%</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17464174"/>
                  </a:ext>
                </a:extLst>
              </a:tr>
              <a:tr h="290145">
                <a:tc>
                  <a:txBody>
                    <a:bodyPr/>
                    <a:lstStyle/>
                    <a:p>
                      <a:pPr algn="ctr" fontAlgn="b">
                        <a:buNone/>
                      </a:pPr>
                      <a:r>
                        <a:rPr lang="en-CA" sz="2000" b="1" u="none" strike="noStrike" dirty="0">
                          <a:solidFill>
                            <a:srgbClr val="000000"/>
                          </a:solidFill>
                          <a:effectLst/>
                        </a:rPr>
                        <a:t>9</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Spain</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113</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2.0%</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19</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Norway</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40</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0.7%</a:t>
                      </a:r>
                      <a:endParaRPr lang="en-CA"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02226301"/>
                  </a:ext>
                </a:extLst>
              </a:tr>
              <a:tr h="290145">
                <a:tc>
                  <a:txBody>
                    <a:bodyPr/>
                    <a:lstStyle/>
                    <a:p>
                      <a:pPr algn="ctr" fontAlgn="b">
                        <a:buNone/>
                      </a:pPr>
                      <a:r>
                        <a:rPr lang="en-CA" sz="2000" b="1" u="none" strike="noStrike" dirty="0">
                          <a:solidFill>
                            <a:srgbClr val="000000"/>
                          </a:solidFill>
                          <a:effectLst/>
                        </a:rPr>
                        <a:t>10</a:t>
                      </a:r>
                      <a:endParaRPr lang="en-CA" sz="2000" b="1" i="0" u="none" strike="noStrike" dirty="0">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a:txBody>
                    <a:bodyPr/>
                    <a:lstStyle/>
                    <a:p>
                      <a:pPr algn="ctr" fontAlgn="b">
                        <a:buNone/>
                      </a:pPr>
                      <a:r>
                        <a:rPr lang="en-CA" sz="2000" b="0" u="none" strike="noStrike">
                          <a:solidFill>
                            <a:srgbClr val="000000"/>
                          </a:solidFill>
                          <a:effectLst/>
                        </a:rPr>
                        <a:t>Belgium</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109</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2.0%</a:t>
                      </a:r>
                      <a:endParaRPr lang="en-CA" sz="2000" b="0" i="0" u="none" strike="noStrike">
                        <a:solidFill>
                          <a:srgbClr val="000000"/>
                        </a:solidFill>
                        <a:effectLst/>
                        <a:latin typeface="Aptos Narrow" panose="020B0004020202020204" pitchFamily="34" charset="0"/>
                      </a:endParaRPr>
                    </a:p>
                  </a:txBody>
                  <a:tcPr marL="9525" marR="9525" marT="9525" marB="0" anchor="b">
                    <a:lnR w="57150" cap="flat" cmpd="sng" algn="ctr">
                      <a:solidFill>
                        <a:schemeClr val="tx1"/>
                      </a:solidFill>
                      <a:prstDash val="solid"/>
                      <a:round/>
                      <a:headEnd type="none" w="med" len="med"/>
                      <a:tailEnd type="none" w="med" len="med"/>
                    </a:lnR>
                  </a:tcPr>
                </a:tc>
                <a:tc>
                  <a:txBody>
                    <a:bodyPr/>
                    <a:lstStyle/>
                    <a:p>
                      <a:pPr algn="ctr" fontAlgn="b">
                        <a:buNone/>
                      </a:pPr>
                      <a:r>
                        <a:rPr lang="en-CA" sz="2000" b="1" u="none" strike="noStrike" dirty="0">
                          <a:solidFill>
                            <a:srgbClr val="000000"/>
                          </a:solidFill>
                          <a:effectLst/>
                        </a:rPr>
                        <a:t>20</a:t>
                      </a:r>
                      <a:endParaRPr lang="en-CA" sz="2000" b="1" i="0" u="none" strike="noStrike" dirty="0">
                        <a:solidFill>
                          <a:srgbClr val="000000"/>
                        </a:solidFill>
                        <a:effectLst/>
                        <a:latin typeface="Aptos Narrow" panose="020B0004020202020204" pitchFamily="34" charset="0"/>
                      </a:endParaRPr>
                    </a:p>
                  </a:txBody>
                  <a:tcPr marL="9525" marR="9525" marT="9525" marB="0" anchor="b">
                    <a:lnL w="571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fontAlgn="b">
                        <a:buNone/>
                      </a:pPr>
                      <a:r>
                        <a:rPr lang="en-CA" sz="2000" b="0" u="none" strike="noStrike">
                          <a:solidFill>
                            <a:srgbClr val="000000"/>
                          </a:solidFill>
                          <a:effectLst/>
                        </a:rPr>
                        <a:t>Portugal</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a:solidFill>
                            <a:srgbClr val="000000"/>
                          </a:solidFill>
                          <a:effectLst/>
                        </a:rPr>
                        <a:t>40</a:t>
                      </a:r>
                      <a:endParaRPr lang="en-CA"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CA" sz="2000" b="0" u="none" strike="noStrike" dirty="0">
                          <a:solidFill>
                            <a:srgbClr val="000000"/>
                          </a:solidFill>
                          <a:effectLst/>
                        </a:rPr>
                        <a:t>0.7%</a:t>
                      </a:r>
                      <a:endParaRPr lang="en-CA"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71546892"/>
                  </a:ext>
                </a:extLst>
              </a:tr>
            </a:tbl>
          </a:graphicData>
        </a:graphic>
      </p:graphicFrame>
    </p:spTree>
    <p:extLst>
      <p:ext uri="{BB962C8B-B14F-4D97-AF65-F5344CB8AC3E}">
        <p14:creationId xmlns:p14="http://schemas.microsoft.com/office/powerpoint/2010/main" val="683147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5492" y="240864"/>
            <a:ext cx="10946075" cy="576064"/>
          </a:xfrm>
        </p:spPr>
        <p:txBody>
          <a:bodyPr/>
          <a:lstStyle/>
          <a:p>
            <a:r>
              <a:rPr lang="en-CA" dirty="0">
                <a:latin typeface="Montserrat" pitchFamily="2" charset="77"/>
              </a:rPr>
              <a:t>Social Media </a:t>
            </a:r>
            <a:r>
              <a:rPr dirty="0">
                <a:latin typeface="Montserrat" pitchFamily="2" charset="77"/>
              </a:rPr>
              <a:t>Followers</a:t>
            </a:r>
            <a:r>
              <a:rPr lang="en-CA" dirty="0">
                <a:latin typeface="Montserrat" pitchFamily="2" charset="77"/>
              </a:rPr>
              <a:t> (4,483)</a:t>
            </a:r>
            <a:endParaRPr dirty="0">
              <a:latin typeface="Montserrat" pitchFamily="2" charset="77"/>
            </a:endParaRPr>
          </a:p>
        </p:txBody>
      </p:sp>
      <p:sp>
        <p:nvSpPr>
          <p:cNvPr id="5" name="Text Placeholder 4"/>
          <p:cNvSpPr>
            <a:spLocks noGrp="1"/>
          </p:cNvSpPr>
          <p:nvPr>
            <p:ph type="body" sz="quarter" idx="12"/>
          </p:nvPr>
        </p:nvSpPr>
        <p:spPr>
          <a:xfrm>
            <a:off x="7904136" y="1286360"/>
            <a:ext cx="3949861" cy="3456122"/>
          </a:xfrm>
        </p:spPr>
        <p:txBody>
          <a:bodyPr>
            <a:normAutofit/>
          </a:bodyPr>
          <a:lstStyle/>
          <a:p>
            <a:r>
              <a:rPr sz="2400" dirty="0">
                <a:latin typeface="Montserrat" pitchFamily="2" charset="77"/>
              </a:rPr>
              <a:t>The number of people who follow </a:t>
            </a:r>
            <a:r>
              <a:rPr lang="en-CA" sz="2400" dirty="0">
                <a:latin typeface="Montserrat" pitchFamily="2" charset="77"/>
              </a:rPr>
              <a:t>our Facebook, LinkedIn and Twitter (X) </a:t>
            </a:r>
            <a:r>
              <a:rPr sz="2400" dirty="0">
                <a:latin typeface="Montserrat" pitchFamily="2" charset="77"/>
              </a:rPr>
              <a:t>Pages or accounts. </a:t>
            </a:r>
          </a:p>
        </p:txBody>
      </p:sp>
      <p:sp>
        <p:nvSpPr>
          <p:cNvPr id="17" name="Text Placeholder 16"/>
          <p:cNvSpPr>
            <a:spLocks noGrp="1"/>
          </p:cNvSpPr>
          <p:nvPr>
            <p:ph type="body" sz="quarter" idx="40"/>
          </p:nvPr>
        </p:nvSpPr>
        <p:spPr/>
        <p:txBody>
          <a:bodyPr/>
          <a:lstStyle/>
          <a:p>
            <a:r>
              <a:rPr lang="en-CA" dirty="0">
                <a:latin typeface="Montserrat" pitchFamily="2" charset="77"/>
              </a:rPr>
              <a:t>Jan 01 - Dec 31, 2025</a:t>
            </a:r>
          </a:p>
        </p:txBody>
      </p:sp>
      <p:graphicFrame>
        <p:nvGraphicFramePr>
          <p:cNvPr id="18" name="Chart Placeholder 17"/>
          <p:cNvGraphicFramePr>
            <a:graphicFrameLocks noGrp="1"/>
          </p:cNvGraphicFramePr>
          <p:nvPr>
            <p:ph type="chart" sz="quarter" idx="13"/>
            <p:extLst>
              <p:ext uri="{D42A27DB-BD31-4B8C-83A1-F6EECF244321}">
                <p14:modId xmlns:p14="http://schemas.microsoft.com/office/powerpoint/2010/main" val="2894139749"/>
              </p:ext>
            </p:extLst>
          </p:nvPr>
        </p:nvGraphicFramePr>
        <p:xfrm>
          <a:off x="334433" y="836649"/>
          <a:ext cx="6980767" cy="4224468"/>
        </p:xfrm>
        <a:graphic>
          <a:graphicData uri="http://schemas.openxmlformats.org/drawingml/2006/chart">
            <c:chart xmlns:c="http://schemas.openxmlformats.org/drawingml/2006/chart" xmlns:r="http://schemas.openxmlformats.org/officeDocument/2006/relationships" r:id="rId2"/>
          </a:graphicData>
        </a:graphic>
      </p:graphicFrame>
      <p:pic>
        <p:nvPicPr>
          <p:cNvPr id="20" name="Picture Placeholder 19" descr="image.png"/>
          <p:cNvPicPr>
            <a:picLocks noGrp="1" noChangeAspect="1"/>
          </p:cNvPicPr>
          <p:nvPr>
            <p:ph type="pic" sz="quarter" idx="46"/>
          </p:nvPr>
        </p:nvPicPr>
        <p:blipFill>
          <a:blip r:embed="rId3"/>
          <a:srcRect/>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76" y="260583"/>
            <a:ext cx="10946075" cy="576064"/>
          </a:xfrm>
        </p:spPr>
        <p:txBody>
          <a:bodyPr/>
          <a:lstStyle/>
          <a:p>
            <a:r>
              <a:rPr dirty="0">
                <a:latin typeface="Montserrat" pitchFamily="2" charset="77"/>
              </a:rPr>
              <a:t>Post impressions</a:t>
            </a:r>
          </a:p>
        </p:txBody>
      </p:sp>
      <p:sp>
        <p:nvSpPr>
          <p:cNvPr id="5" name="Text Placeholder 4"/>
          <p:cNvSpPr>
            <a:spLocks noGrp="1"/>
          </p:cNvSpPr>
          <p:nvPr>
            <p:ph type="body" sz="quarter" idx="12"/>
          </p:nvPr>
        </p:nvSpPr>
        <p:spPr>
          <a:xfrm>
            <a:off x="7403023" y="1906292"/>
            <a:ext cx="4450974" cy="2244526"/>
          </a:xfrm>
        </p:spPr>
        <p:txBody>
          <a:bodyPr>
            <a:normAutofit/>
          </a:bodyPr>
          <a:lstStyle/>
          <a:p>
            <a:r>
              <a:rPr sz="2400" dirty="0">
                <a:latin typeface="Montserrat" pitchFamily="2" charset="77"/>
              </a:rPr>
              <a:t>The number of times posts on </a:t>
            </a:r>
            <a:r>
              <a:rPr lang="en-CA" sz="2400" dirty="0">
                <a:latin typeface="Montserrat" pitchFamily="2" charset="77"/>
              </a:rPr>
              <a:t>our</a:t>
            </a:r>
            <a:r>
              <a:rPr sz="2400" dirty="0">
                <a:latin typeface="Montserrat" pitchFamily="2" charset="77"/>
              </a:rPr>
              <a:t> Facebook, LinkedIn</a:t>
            </a:r>
            <a:r>
              <a:rPr lang="en-CA" sz="2400" dirty="0">
                <a:latin typeface="Montserrat" pitchFamily="2" charset="77"/>
              </a:rPr>
              <a:t> and </a:t>
            </a:r>
            <a:r>
              <a:rPr sz="2400" dirty="0">
                <a:latin typeface="Montserrat" pitchFamily="2" charset="77"/>
              </a:rPr>
              <a:t>Twitter</a:t>
            </a:r>
            <a:r>
              <a:rPr lang="en-CA" sz="2400" dirty="0">
                <a:latin typeface="Montserrat" pitchFamily="2" charset="77"/>
              </a:rPr>
              <a:t> (X) </a:t>
            </a:r>
            <a:r>
              <a:rPr sz="2400" dirty="0">
                <a:latin typeface="Montserrat" pitchFamily="2" charset="77"/>
              </a:rPr>
              <a:t>Pages or accounts appeared on someone’s screen. </a:t>
            </a:r>
          </a:p>
        </p:txBody>
      </p:sp>
      <p:sp>
        <p:nvSpPr>
          <p:cNvPr id="17" name="Text Placeholder 16"/>
          <p:cNvSpPr>
            <a:spLocks noGrp="1"/>
          </p:cNvSpPr>
          <p:nvPr>
            <p:ph type="body" sz="quarter" idx="40"/>
          </p:nvPr>
        </p:nvSpPr>
        <p:spPr/>
        <p:txBody>
          <a:bodyPr/>
          <a:lstStyle/>
          <a:p>
            <a:r>
              <a:rPr dirty="0">
                <a:latin typeface="Montserrat" pitchFamily="2" charset="77"/>
              </a:rPr>
              <a:t>Jan 01 - Dec 31, </a:t>
            </a:r>
            <a:r>
              <a:rPr lang="en-CA" dirty="0">
                <a:latin typeface="Montserrat" pitchFamily="2" charset="77"/>
              </a:rPr>
              <a:t>20</a:t>
            </a:r>
            <a:r>
              <a:rPr dirty="0">
                <a:latin typeface="Montserrat" pitchFamily="2" charset="77"/>
              </a:rPr>
              <a:t>25</a:t>
            </a:r>
          </a:p>
        </p:txBody>
      </p:sp>
      <p:graphicFrame>
        <p:nvGraphicFramePr>
          <p:cNvPr id="18" name="Chart Placeholder 17"/>
          <p:cNvGraphicFramePr>
            <a:graphicFrameLocks noGrp="1"/>
          </p:cNvGraphicFramePr>
          <p:nvPr>
            <p:ph type="chart" sz="quarter" idx="13"/>
            <p:extLst>
              <p:ext uri="{D42A27DB-BD31-4B8C-83A1-F6EECF244321}">
                <p14:modId xmlns:p14="http://schemas.microsoft.com/office/powerpoint/2010/main" val="4162524850"/>
              </p:ext>
            </p:extLst>
          </p:nvPr>
        </p:nvGraphicFramePr>
        <p:xfrm>
          <a:off x="334433" y="1074873"/>
          <a:ext cx="7068589" cy="3986244"/>
        </p:xfrm>
        <a:graphic>
          <a:graphicData uri="http://schemas.openxmlformats.org/drawingml/2006/chart">
            <c:chart xmlns:c="http://schemas.openxmlformats.org/drawingml/2006/chart" xmlns:r="http://schemas.openxmlformats.org/officeDocument/2006/relationships" r:id="rId2"/>
          </a:graphicData>
        </a:graphic>
      </p:graphicFrame>
      <p:pic>
        <p:nvPicPr>
          <p:cNvPr id="20" name="Picture Placeholder 19" descr="image.png"/>
          <p:cNvPicPr>
            <a:picLocks noGrp="1" noChangeAspect="1"/>
          </p:cNvPicPr>
          <p:nvPr>
            <p:ph type="pic" sz="quarter" idx="46"/>
          </p:nvPr>
        </p:nvPicPr>
        <p:blipFill>
          <a:blip r:embed="rId3"/>
          <a:srcRect/>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7A59-033D-4FF9-E800-DC3A4ADBCE23}"/>
              </a:ext>
            </a:extLst>
          </p:cNvPr>
          <p:cNvSpPr>
            <a:spLocks noGrp="1"/>
          </p:cNvSpPr>
          <p:nvPr>
            <p:ph type="title"/>
          </p:nvPr>
        </p:nvSpPr>
        <p:spPr>
          <a:xfrm>
            <a:off x="273687" y="248745"/>
            <a:ext cx="7362115" cy="598563"/>
          </a:xfrm>
        </p:spPr>
        <p:txBody>
          <a:bodyPr/>
          <a:lstStyle/>
          <a:p>
            <a:r>
              <a:rPr lang="en-US" sz="3600" dirty="0">
                <a:latin typeface="Montserrat"/>
              </a:rPr>
              <a:t>Our Reach – Website 2025</a:t>
            </a:r>
            <a:endParaRPr lang="en-US" dirty="0"/>
          </a:p>
        </p:txBody>
      </p:sp>
      <p:sp>
        <p:nvSpPr>
          <p:cNvPr id="5" name="Slide Number Placeholder 5">
            <a:extLst>
              <a:ext uri="{FF2B5EF4-FFF2-40B4-BE49-F238E27FC236}">
                <a16:creationId xmlns:a16="http://schemas.microsoft.com/office/drawing/2014/main" id="{9F9426D8-E9C8-6682-A50F-A765B68A6566}"/>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7</a:t>
            </a:fld>
            <a:endParaRPr lang="en-US">
              <a:solidFill>
                <a:schemeClr val="bg1"/>
              </a:solidFill>
              <a:latin typeface="Montserrat" pitchFamily="2" charset="77"/>
            </a:endParaRPr>
          </a:p>
        </p:txBody>
      </p:sp>
      <p:sp>
        <p:nvSpPr>
          <p:cNvPr id="7" name="Rectangle: Rounded Corners 6">
            <a:extLst>
              <a:ext uri="{FF2B5EF4-FFF2-40B4-BE49-F238E27FC236}">
                <a16:creationId xmlns:a16="http://schemas.microsoft.com/office/drawing/2014/main" id="{883751F9-EAFB-9E8D-89C1-4AA7BF7D3589}"/>
              </a:ext>
            </a:extLst>
          </p:cNvPr>
          <p:cNvSpPr/>
          <p:nvPr/>
        </p:nvSpPr>
        <p:spPr>
          <a:xfrm>
            <a:off x="684344" y="3962519"/>
            <a:ext cx="2183070" cy="55996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000" b="1" dirty="0">
                <a:latin typeface="Montserrat"/>
                <a:ea typeface="Calibri"/>
                <a:cs typeface="Calibri"/>
              </a:rPr>
              <a:t>Page Views</a:t>
            </a:r>
          </a:p>
        </p:txBody>
      </p:sp>
      <p:sp>
        <p:nvSpPr>
          <p:cNvPr id="8" name="Rectangle: Rounded Corners 7">
            <a:extLst>
              <a:ext uri="{FF2B5EF4-FFF2-40B4-BE49-F238E27FC236}">
                <a16:creationId xmlns:a16="http://schemas.microsoft.com/office/drawing/2014/main" id="{98D216F7-AAB8-D297-C538-30E4F08A07AA}"/>
              </a:ext>
            </a:extLst>
          </p:cNvPr>
          <p:cNvSpPr/>
          <p:nvPr/>
        </p:nvSpPr>
        <p:spPr>
          <a:xfrm>
            <a:off x="4431754" y="910184"/>
            <a:ext cx="6020091" cy="4789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Montserrat"/>
                <a:ea typeface="Calibri"/>
                <a:cs typeface="Calibri"/>
              </a:rPr>
              <a:t>Top Performing Pages (page views)</a:t>
            </a:r>
            <a:endParaRPr lang="en-US" dirty="0"/>
          </a:p>
        </p:txBody>
      </p:sp>
      <p:sp>
        <p:nvSpPr>
          <p:cNvPr id="11" name="Rectangle: Rounded Corners 10">
            <a:extLst>
              <a:ext uri="{FF2B5EF4-FFF2-40B4-BE49-F238E27FC236}">
                <a16:creationId xmlns:a16="http://schemas.microsoft.com/office/drawing/2014/main" id="{56B27FF5-20A6-29EB-1504-3DF299346445}"/>
              </a:ext>
            </a:extLst>
          </p:cNvPr>
          <p:cNvSpPr/>
          <p:nvPr/>
        </p:nvSpPr>
        <p:spPr>
          <a:xfrm>
            <a:off x="3867450" y="1672573"/>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Montserrat"/>
                <a:ea typeface="Calibri"/>
                <a:cs typeface="Calibri"/>
              </a:rPr>
              <a:t>Home</a:t>
            </a:r>
          </a:p>
        </p:txBody>
      </p:sp>
      <p:sp>
        <p:nvSpPr>
          <p:cNvPr id="12" name="Rectangle: Rounded Corners 11">
            <a:extLst>
              <a:ext uri="{FF2B5EF4-FFF2-40B4-BE49-F238E27FC236}">
                <a16:creationId xmlns:a16="http://schemas.microsoft.com/office/drawing/2014/main" id="{4D028B0C-C9BB-01F8-589E-A952731CCB4B}"/>
              </a:ext>
            </a:extLst>
          </p:cNvPr>
          <p:cNvSpPr/>
          <p:nvPr/>
        </p:nvSpPr>
        <p:spPr>
          <a:xfrm>
            <a:off x="3867448" y="2331893"/>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900" b="1" dirty="0">
                <a:latin typeface="Montserrat"/>
                <a:ea typeface="Calibri"/>
                <a:cs typeface="Calibri"/>
              </a:rPr>
              <a:t>Resources</a:t>
            </a:r>
            <a:endParaRPr lang="en-US" sz="1900" dirty="0"/>
          </a:p>
        </p:txBody>
      </p:sp>
      <p:sp>
        <p:nvSpPr>
          <p:cNvPr id="13" name="Rectangle: Rounded Corners 12">
            <a:extLst>
              <a:ext uri="{FF2B5EF4-FFF2-40B4-BE49-F238E27FC236}">
                <a16:creationId xmlns:a16="http://schemas.microsoft.com/office/drawing/2014/main" id="{5413B2A8-49D7-F6B5-9A85-1B1AFB4B2815}"/>
              </a:ext>
            </a:extLst>
          </p:cNvPr>
          <p:cNvSpPr/>
          <p:nvPr/>
        </p:nvSpPr>
        <p:spPr>
          <a:xfrm>
            <a:off x="3867448" y="2996615"/>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latin typeface="Montserrat"/>
                <a:ea typeface="Calibri"/>
                <a:cs typeface="Calibri"/>
              </a:rPr>
              <a:t>WWSTD 2025</a:t>
            </a:r>
          </a:p>
        </p:txBody>
      </p:sp>
      <p:sp>
        <p:nvSpPr>
          <p:cNvPr id="14" name="Rectangle: Rounded Corners 13">
            <a:extLst>
              <a:ext uri="{FF2B5EF4-FFF2-40B4-BE49-F238E27FC236}">
                <a16:creationId xmlns:a16="http://schemas.microsoft.com/office/drawing/2014/main" id="{6DF49EB7-2700-E4F7-D89E-B456018A71A0}"/>
              </a:ext>
            </a:extLst>
          </p:cNvPr>
          <p:cNvSpPr/>
          <p:nvPr/>
        </p:nvSpPr>
        <p:spPr>
          <a:xfrm>
            <a:off x="3867446" y="3650530"/>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Montserrat"/>
                <a:ea typeface="Calibri"/>
                <a:cs typeface="Calibri"/>
              </a:rPr>
              <a:t>New BPR Post</a:t>
            </a:r>
          </a:p>
        </p:txBody>
      </p:sp>
      <p:sp>
        <p:nvSpPr>
          <p:cNvPr id="17" name="Rectangle 16">
            <a:extLst>
              <a:ext uri="{FF2B5EF4-FFF2-40B4-BE49-F238E27FC236}">
                <a16:creationId xmlns:a16="http://schemas.microsoft.com/office/drawing/2014/main" id="{1B2FBAA5-5A5F-B371-B51F-0B152CD5F6F5}"/>
              </a:ext>
            </a:extLst>
          </p:cNvPr>
          <p:cNvSpPr/>
          <p:nvPr/>
        </p:nvSpPr>
        <p:spPr>
          <a:xfrm>
            <a:off x="868836" y="3323098"/>
            <a:ext cx="1840523" cy="4806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lumMod val="95000"/>
                  </a:schemeClr>
                </a:solidFill>
                <a:latin typeface="Montserrat"/>
                <a:ea typeface="Calibri"/>
                <a:cs typeface="Calibri"/>
              </a:rPr>
              <a:t>22,727</a:t>
            </a:r>
          </a:p>
        </p:txBody>
      </p:sp>
      <p:sp>
        <p:nvSpPr>
          <p:cNvPr id="26" name="Rectangle 25">
            <a:extLst>
              <a:ext uri="{FF2B5EF4-FFF2-40B4-BE49-F238E27FC236}">
                <a16:creationId xmlns:a16="http://schemas.microsoft.com/office/drawing/2014/main" id="{F81278DD-F1CA-7569-7273-C83692F46E71}"/>
              </a:ext>
            </a:extLst>
          </p:cNvPr>
          <p:cNvSpPr/>
          <p:nvPr/>
        </p:nvSpPr>
        <p:spPr>
          <a:xfrm>
            <a:off x="5705644" y="1711901"/>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23,658</a:t>
            </a:r>
            <a:endParaRPr lang="en-US" dirty="0"/>
          </a:p>
        </p:txBody>
      </p:sp>
      <p:sp>
        <p:nvSpPr>
          <p:cNvPr id="27" name="Rectangle 26">
            <a:extLst>
              <a:ext uri="{FF2B5EF4-FFF2-40B4-BE49-F238E27FC236}">
                <a16:creationId xmlns:a16="http://schemas.microsoft.com/office/drawing/2014/main" id="{E6005A16-35C0-385F-4CF9-1E54E402B0C0}"/>
              </a:ext>
            </a:extLst>
          </p:cNvPr>
          <p:cNvSpPr/>
          <p:nvPr/>
        </p:nvSpPr>
        <p:spPr>
          <a:xfrm>
            <a:off x="5705644" y="2371221"/>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13,293</a:t>
            </a:r>
            <a:endParaRPr lang="en-US" dirty="0"/>
          </a:p>
        </p:txBody>
      </p:sp>
      <p:sp>
        <p:nvSpPr>
          <p:cNvPr id="30" name="Rectangle 29">
            <a:extLst>
              <a:ext uri="{FF2B5EF4-FFF2-40B4-BE49-F238E27FC236}">
                <a16:creationId xmlns:a16="http://schemas.microsoft.com/office/drawing/2014/main" id="{F699457D-25BF-6ACB-AE88-9D5DC92DB503}"/>
              </a:ext>
            </a:extLst>
          </p:cNvPr>
          <p:cNvSpPr/>
          <p:nvPr/>
        </p:nvSpPr>
        <p:spPr>
          <a:xfrm>
            <a:off x="5705642" y="3035943"/>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4,677</a:t>
            </a:r>
          </a:p>
        </p:txBody>
      </p:sp>
      <p:sp>
        <p:nvSpPr>
          <p:cNvPr id="31" name="Rectangle 30">
            <a:extLst>
              <a:ext uri="{FF2B5EF4-FFF2-40B4-BE49-F238E27FC236}">
                <a16:creationId xmlns:a16="http://schemas.microsoft.com/office/drawing/2014/main" id="{0580733B-6EAC-F2B2-E7E3-651FB6554A3E}"/>
              </a:ext>
            </a:extLst>
          </p:cNvPr>
          <p:cNvSpPr/>
          <p:nvPr/>
        </p:nvSpPr>
        <p:spPr>
          <a:xfrm>
            <a:off x="5705642" y="3689858"/>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3,904</a:t>
            </a:r>
            <a:endParaRPr lang="en-US" dirty="0"/>
          </a:p>
        </p:txBody>
      </p:sp>
      <p:sp>
        <p:nvSpPr>
          <p:cNvPr id="3" name="Rectangle: Rounded Corners 2">
            <a:extLst>
              <a:ext uri="{FF2B5EF4-FFF2-40B4-BE49-F238E27FC236}">
                <a16:creationId xmlns:a16="http://schemas.microsoft.com/office/drawing/2014/main" id="{2D7BEC85-F3A1-E4ED-58EC-944C9B3A55CB}"/>
              </a:ext>
            </a:extLst>
          </p:cNvPr>
          <p:cNvSpPr/>
          <p:nvPr/>
        </p:nvSpPr>
        <p:spPr>
          <a:xfrm>
            <a:off x="695152" y="2604360"/>
            <a:ext cx="2183070" cy="55996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b="1" dirty="0">
                <a:latin typeface="Montserrat"/>
                <a:ea typeface="Calibri"/>
                <a:cs typeface="Calibri"/>
              </a:rPr>
              <a:t>Unique Visitors</a:t>
            </a:r>
            <a:endParaRPr lang="en-US" dirty="0">
              <a:ea typeface="Calibri"/>
              <a:cs typeface="Calibri"/>
            </a:endParaRPr>
          </a:p>
        </p:txBody>
      </p:sp>
      <p:sp>
        <p:nvSpPr>
          <p:cNvPr id="6" name="Rectangle 5">
            <a:extLst>
              <a:ext uri="{FF2B5EF4-FFF2-40B4-BE49-F238E27FC236}">
                <a16:creationId xmlns:a16="http://schemas.microsoft.com/office/drawing/2014/main" id="{9583553D-3090-8917-04FA-591534E22E50}"/>
              </a:ext>
            </a:extLst>
          </p:cNvPr>
          <p:cNvSpPr/>
          <p:nvPr/>
        </p:nvSpPr>
        <p:spPr>
          <a:xfrm>
            <a:off x="868836" y="4681258"/>
            <a:ext cx="1840523" cy="4806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lumMod val="95000"/>
                  </a:schemeClr>
                </a:solidFill>
                <a:latin typeface="Montserrat"/>
                <a:ea typeface="Calibri"/>
                <a:cs typeface="Calibri"/>
              </a:rPr>
              <a:t>65,803</a:t>
            </a:r>
          </a:p>
        </p:txBody>
      </p:sp>
      <p:sp>
        <p:nvSpPr>
          <p:cNvPr id="15" name="Rectangle: Rounded Corners 14">
            <a:extLst>
              <a:ext uri="{FF2B5EF4-FFF2-40B4-BE49-F238E27FC236}">
                <a16:creationId xmlns:a16="http://schemas.microsoft.com/office/drawing/2014/main" id="{60348D60-A7C3-93BC-798E-77782043527F}"/>
              </a:ext>
            </a:extLst>
          </p:cNvPr>
          <p:cNvSpPr/>
          <p:nvPr/>
        </p:nvSpPr>
        <p:spPr>
          <a:xfrm>
            <a:off x="3878257" y="4309849"/>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Montserrat"/>
                <a:ea typeface="Calibri"/>
                <a:cs typeface="Calibri"/>
              </a:rPr>
              <a:t>Webinar Series</a:t>
            </a:r>
          </a:p>
        </p:txBody>
      </p:sp>
      <p:sp>
        <p:nvSpPr>
          <p:cNvPr id="18" name="Rectangle 17">
            <a:extLst>
              <a:ext uri="{FF2B5EF4-FFF2-40B4-BE49-F238E27FC236}">
                <a16:creationId xmlns:a16="http://schemas.microsoft.com/office/drawing/2014/main" id="{4031621A-E4A9-54D6-B852-FFA568CEC283}"/>
              </a:ext>
            </a:extLst>
          </p:cNvPr>
          <p:cNvSpPr/>
          <p:nvPr/>
        </p:nvSpPr>
        <p:spPr>
          <a:xfrm>
            <a:off x="5716451" y="4349177"/>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2,899</a:t>
            </a:r>
            <a:endParaRPr lang="en-US" sz="1600" dirty="0"/>
          </a:p>
        </p:txBody>
      </p:sp>
      <p:sp>
        <p:nvSpPr>
          <p:cNvPr id="20" name="Oval 19">
            <a:extLst>
              <a:ext uri="{FF2B5EF4-FFF2-40B4-BE49-F238E27FC236}">
                <a16:creationId xmlns:a16="http://schemas.microsoft.com/office/drawing/2014/main" id="{4DC68CF0-C3E4-03C5-2B55-1FFB844EE660}"/>
              </a:ext>
            </a:extLst>
          </p:cNvPr>
          <p:cNvSpPr/>
          <p:nvPr/>
        </p:nvSpPr>
        <p:spPr>
          <a:xfrm>
            <a:off x="3485827" y="1448840"/>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a:ea typeface="Calibri"/>
                <a:cs typeface="Calibri"/>
              </a:rPr>
              <a:t>1</a:t>
            </a:r>
            <a:endParaRPr lang="en-US" sz="2000" dirty="0">
              <a:latin typeface="Montserrat"/>
            </a:endParaRPr>
          </a:p>
        </p:txBody>
      </p:sp>
      <p:sp>
        <p:nvSpPr>
          <p:cNvPr id="23" name="Oval 22">
            <a:extLst>
              <a:ext uri="{FF2B5EF4-FFF2-40B4-BE49-F238E27FC236}">
                <a16:creationId xmlns:a16="http://schemas.microsoft.com/office/drawing/2014/main" id="{D5700039-EB6F-A93F-AD5C-83DCB99D36E8}"/>
              </a:ext>
            </a:extLst>
          </p:cNvPr>
          <p:cNvSpPr/>
          <p:nvPr/>
        </p:nvSpPr>
        <p:spPr>
          <a:xfrm>
            <a:off x="3485827" y="2924201"/>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32" name="Oval 31">
            <a:extLst>
              <a:ext uri="{FF2B5EF4-FFF2-40B4-BE49-F238E27FC236}">
                <a16:creationId xmlns:a16="http://schemas.microsoft.com/office/drawing/2014/main" id="{E8F8F1AF-F550-F8F3-7360-06F3F9B92A3B}"/>
              </a:ext>
            </a:extLst>
          </p:cNvPr>
          <p:cNvSpPr/>
          <p:nvPr/>
        </p:nvSpPr>
        <p:spPr>
          <a:xfrm>
            <a:off x="3485827" y="3518668"/>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33" name="Oval 32">
            <a:extLst>
              <a:ext uri="{FF2B5EF4-FFF2-40B4-BE49-F238E27FC236}">
                <a16:creationId xmlns:a16="http://schemas.microsoft.com/office/drawing/2014/main" id="{FE8B8404-2B5E-695A-2A24-5CFED44A969E}"/>
              </a:ext>
            </a:extLst>
          </p:cNvPr>
          <p:cNvSpPr/>
          <p:nvPr/>
        </p:nvSpPr>
        <p:spPr>
          <a:xfrm>
            <a:off x="3485827" y="4210413"/>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34" name="Oval 33">
            <a:extLst>
              <a:ext uri="{FF2B5EF4-FFF2-40B4-BE49-F238E27FC236}">
                <a16:creationId xmlns:a16="http://schemas.microsoft.com/office/drawing/2014/main" id="{794B1815-CB7F-6E5F-CCF9-F5D1AF2639C3}"/>
              </a:ext>
            </a:extLst>
          </p:cNvPr>
          <p:cNvSpPr/>
          <p:nvPr/>
        </p:nvSpPr>
        <p:spPr>
          <a:xfrm>
            <a:off x="3485827" y="2194626"/>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40" name="TextBox 39">
            <a:extLst>
              <a:ext uri="{FF2B5EF4-FFF2-40B4-BE49-F238E27FC236}">
                <a16:creationId xmlns:a16="http://schemas.microsoft.com/office/drawing/2014/main" id="{24FBA599-71EB-DF65-23D6-936BC9760EE6}"/>
              </a:ext>
            </a:extLst>
          </p:cNvPr>
          <p:cNvSpPr txBox="1"/>
          <p:nvPr/>
        </p:nvSpPr>
        <p:spPr>
          <a:xfrm>
            <a:off x="3575371" y="2209758"/>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2</a:t>
            </a:r>
            <a:endParaRPr lang="en-US" sz="2000" b="1">
              <a:solidFill>
                <a:schemeClr val="bg1"/>
              </a:solidFill>
              <a:latin typeface="Montserrat"/>
            </a:endParaRPr>
          </a:p>
        </p:txBody>
      </p:sp>
      <p:sp>
        <p:nvSpPr>
          <p:cNvPr id="41" name="TextBox 40">
            <a:extLst>
              <a:ext uri="{FF2B5EF4-FFF2-40B4-BE49-F238E27FC236}">
                <a16:creationId xmlns:a16="http://schemas.microsoft.com/office/drawing/2014/main" id="{998AAD9D-2435-95DA-668A-6D8C0206AAE0}"/>
              </a:ext>
            </a:extLst>
          </p:cNvPr>
          <p:cNvSpPr txBox="1"/>
          <p:nvPr/>
        </p:nvSpPr>
        <p:spPr>
          <a:xfrm>
            <a:off x="3575370" y="2950141"/>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3</a:t>
            </a:r>
          </a:p>
        </p:txBody>
      </p:sp>
      <p:sp>
        <p:nvSpPr>
          <p:cNvPr id="42" name="TextBox 41">
            <a:extLst>
              <a:ext uri="{FF2B5EF4-FFF2-40B4-BE49-F238E27FC236}">
                <a16:creationId xmlns:a16="http://schemas.microsoft.com/office/drawing/2014/main" id="{983616FD-E295-ECEA-5430-5E87FE3178A6}"/>
              </a:ext>
            </a:extLst>
          </p:cNvPr>
          <p:cNvSpPr txBox="1"/>
          <p:nvPr/>
        </p:nvSpPr>
        <p:spPr>
          <a:xfrm>
            <a:off x="3575371" y="3517588"/>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4</a:t>
            </a:r>
          </a:p>
        </p:txBody>
      </p:sp>
      <p:sp>
        <p:nvSpPr>
          <p:cNvPr id="43" name="TextBox 42">
            <a:extLst>
              <a:ext uri="{FF2B5EF4-FFF2-40B4-BE49-F238E27FC236}">
                <a16:creationId xmlns:a16="http://schemas.microsoft.com/office/drawing/2014/main" id="{77B5EB7F-68B3-A908-1C10-B001AB7A6634}"/>
              </a:ext>
            </a:extLst>
          </p:cNvPr>
          <p:cNvSpPr txBox="1"/>
          <p:nvPr/>
        </p:nvSpPr>
        <p:spPr>
          <a:xfrm>
            <a:off x="3575370" y="4236353"/>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5</a:t>
            </a:r>
          </a:p>
        </p:txBody>
      </p:sp>
      <p:sp>
        <p:nvSpPr>
          <p:cNvPr id="44" name="Rectangle: Rounded Corners 43">
            <a:extLst>
              <a:ext uri="{FF2B5EF4-FFF2-40B4-BE49-F238E27FC236}">
                <a16:creationId xmlns:a16="http://schemas.microsoft.com/office/drawing/2014/main" id="{F3D3CBF8-783C-4E13-4708-AAD263CD8777}"/>
              </a:ext>
            </a:extLst>
          </p:cNvPr>
          <p:cNvSpPr/>
          <p:nvPr/>
        </p:nvSpPr>
        <p:spPr>
          <a:xfrm>
            <a:off x="8039533" y="1667169"/>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Montserrat"/>
                <a:ea typeface="Calibri"/>
                <a:cs typeface="Calibri"/>
              </a:rPr>
              <a:t>Join ISTAP</a:t>
            </a:r>
            <a:endParaRPr lang="en-US" sz="1600" dirty="0"/>
          </a:p>
        </p:txBody>
      </p:sp>
      <p:sp>
        <p:nvSpPr>
          <p:cNvPr id="45" name="Rectangle: Rounded Corners 44">
            <a:extLst>
              <a:ext uri="{FF2B5EF4-FFF2-40B4-BE49-F238E27FC236}">
                <a16:creationId xmlns:a16="http://schemas.microsoft.com/office/drawing/2014/main" id="{948553A4-39E5-C530-933C-ADDCA05DF313}"/>
              </a:ext>
            </a:extLst>
          </p:cNvPr>
          <p:cNvSpPr/>
          <p:nvPr/>
        </p:nvSpPr>
        <p:spPr>
          <a:xfrm>
            <a:off x="8039533" y="2326487"/>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latin typeface="Montserrat"/>
                <a:ea typeface="Calibri"/>
                <a:cs typeface="Calibri"/>
              </a:rPr>
              <a:t>Articles &amp; Publications</a:t>
            </a:r>
            <a:endParaRPr lang="en-US" sz="1400" dirty="0"/>
          </a:p>
        </p:txBody>
      </p:sp>
      <p:sp>
        <p:nvSpPr>
          <p:cNvPr id="46" name="Rectangle: Rounded Corners 45">
            <a:extLst>
              <a:ext uri="{FF2B5EF4-FFF2-40B4-BE49-F238E27FC236}">
                <a16:creationId xmlns:a16="http://schemas.microsoft.com/office/drawing/2014/main" id="{499E7458-33BC-443B-EDC8-0C194919B997}"/>
              </a:ext>
            </a:extLst>
          </p:cNvPr>
          <p:cNvSpPr/>
          <p:nvPr/>
        </p:nvSpPr>
        <p:spPr>
          <a:xfrm>
            <a:off x="8039531" y="2991210"/>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Montserrat"/>
                <a:ea typeface="Calibri"/>
                <a:cs typeface="Calibri"/>
              </a:rPr>
              <a:t>BPR “Made Easy” Post</a:t>
            </a:r>
          </a:p>
        </p:txBody>
      </p:sp>
      <p:sp>
        <p:nvSpPr>
          <p:cNvPr id="47" name="Rectangle: Rounded Corners 46">
            <a:extLst>
              <a:ext uri="{FF2B5EF4-FFF2-40B4-BE49-F238E27FC236}">
                <a16:creationId xmlns:a16="http://schemas.microsoft.com/office/drawing/2014/main" id="{85EC87FE-0206-44FC-A20D-7C3C5029006C}"/>
              </a:ext>
            </a:extLst>
          </p:cNvPr>
          <p:cNvSpPr/>
          <p:nvPr/>
        </p:nvSpPr>
        <p:spPr>
          <a:xfrm>
            <a:off x="8039531" y="3645124"/>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Montserrat" pitchFamily="2" charset="77"/>
              </a:rPr>
              <a:t>About ISTAP</a:t>
            </a:r>
            <a:endParaRPr lang="en-US" b="1" dirty="0">
              <a:latin typeface="Montserrat" pitchFamily="2" charset="77"/>
              <a:hlinkClick r:id="rId3">
                <a:extLst>
                  <a:ext uri="{A12FA001-AC4F-418D-AE19-62706E023703}">
                    <ahyp:hlinkClr xmlns:ahyp="http://schemas.microsoft.com/office/drawing/2018/hyperlinkcolor" val="tx"/>
                  </a:ext>
                </a:extLst>
              </a:hlinkClick>
            </a:endParaRPr>
          </a:p>
        </p:txBody>
      </p:sp>
      <p:sp>
        <p:nvSpPr>
          <p:cNvPr id="48" name="Rectangle 47">
            <a:extLst>
              <a:ext uri="{FF2B5EF4-FFF2-40B4-BE49-F238E27FC236}">
                <a16:creationId xmlns:a16="http://schemas.microsoft.com/office/drawing/2014/main" id="{5EB35B1D-E172-030F-9A89-6A1952AEBC86}"/>
              </a:ext>
            </a:extLst>
          </p:cNvPr>
          <p:cNvSpPr/>
          <p:nvPr/>
        </p:nvSpPr>
        <p:spPr>
          <a:xfrm>
            <a:off x="9877727" y="1706497"/>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3,253</a:t>
            </a:r>
            <a:endParaRPr lang="en-US" dirty="0"/>
          </a:p>
        </p:txBody>
      </p:sp>
      <p:sp>
        <p:nvSpPr>
          <p:cNvPr id="49" name="Rectangle 48">
            <a:extLst>
              <a:ext uri="{FF2B5EF4-FFF2-40B4-BE49-F238E27FC236}">
                <a16:creationId xmlns:a16="http://schemas.microsoft.com/office/drawing/2014/main" id="{C0258C46-5D03-B577-BB46-00D9A304F3EC}"/>
              </a:ext>
            </a:extLst>
          </p:cNvPr>
          <p:cNvSpPr/>
          <p:nvPr/>
        </p:nvSpPr>
        <p:spPr>
          <a:xfrm>
            <a:off x="9877727" y="2365816"/>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1,567</a:t>
            </a:r>
            <a:endParaRPr lang="en-US" dirty="0"/>
          </a:p>
        </p:txBody>
      </p:sp>
      <p:sp>
        <p:nvSpPr>
          <p:cNvPr id="50" name="Rectangle 49">
            <a:extLst>
              <a:ext uri="{FF2B5EF4-FFF2-40B4-BE49-F238E27FC236}">
                <a16:creationId xmlns:a16="http://schemas.microsoft.com/office/drawing/2014/main" id="{199A2271-A8BF-7AA9-5EE6-E09E43099A0F}"/>
              </a:ext>
            </a:extLst>
          </p:cNvPr>
          <p:cNvSpPr/>
          <p:nvPr/>
        </p:nvSpPr>
        <p:spPr>
          <a:xfrm>
            <a:off x="9877727" y="3030538"/>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1,217</a:t>
            </a:r>
            <a:endParaRPr lang="en-US" dirty="0"/>
          </a:p>
        </p:txBody>
      </p:sp>
      <p:sp>
        <p:nvSpPr>
          <p:cNvPr id="51" name="Rectangle 50">
            <a:extLst>
              <a:ext uri="{FF2B5EF4-FFF2-40B4-BE49-F238E27FC236}">
                <a16:creationId xmlns:a16="http://schemas.microsoft.com/office/drawing/2014/main" id="{3E687016-E946-FC6D-F8D5-C029527D5961}"/>
              </a:ext>
            </a:extLst>
          </p:cNvPr>
          <p:cNvSpPr/>
          <p:nvPr/>
        </p:nvSpPr>
        <p:spPr>
          <a:xfrm>
            <a:off x="9877727" y="3684453"/>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927</a:t>
            </a:r>
            <a:endParaRPr lang="en-US" dirty="0"/>
          </a:p>
        </p:txBody>
      </p:sp>
      <p:sp>
        <p:nvSpPr>
          <p:cNvPr id="52" name="Rectangle: Rounded Corners 51">
            <a:extLst>
              <a:ext uri="{FF2B5EF4-FFF2-40B4-BE49-F238E27FC236}">
                <a16:creationId xmlns:a16="http://schemas.microsoft.com/office/drawing/2014/main" id="{17E1BE51-1DA9-9050-7919-55D3C260C9D5}"/>
              </a:ext>
            </a:extLst>
          </p:cNvPr>
          <p:cNvSpPr/>
          <p:nvPr/>
        </p:nvSpPr>
        <p:spPr>
          <a:xfrm>
            <a:off x="8050341" y="4304445"/>
            <a:ext cx="1610219" cy="5599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900" b="1" dirty="0">
                <a:latin typeface="Montserrat"/>
                <a:ea typeface="Calibri"/>
                <a:cs typeface="Calibri"/>
              </a:rPr>
              <a:t>Search</a:t>
            </a:r>
            <a:endParaRPr lang="en-US" dirty="0"/>
          </a:p>
        </p:txBody>
      </p:sp>
      <p:sp>
        <p:nvSpPr>
          <p:cNvPr id="53" name="Rectangle 52">
            <a:extLst>
              <a:ext uri="{FF2B5EF4-FFF2-40B4-BE49-F238E27FC236}">
                <a16:creationId xmlns:a16="http://schemas.microsoft.com/office/drawing/2014/main" id="{885FEC12-8254-AFA6-0484-0E07FFEFFFE0}"/>
              </a:ext>
            </a:extLst>
          </p:cNvPr>
          <p:cNvSpPr/>
          <p:nvPr/>
        </p:nvSpPr>
        <p:spPr>
          <a:xfrm>
            <a:off x="9888536" y="4343773"/>
            <a:ext cx="1840523" cy="480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latin typeface="Montserrat"/>
                <a:cs typeface="Arial"/>
              </a:rPr>
              <a:t>772</a:t>
            </a:r>
            <a:endParaRPr lang="en-US" dirty="0"/>
          </a:p>
        </p:txBody>
      </p:sp>
      <p:sp>
        <p:nvSpPr>
          <p:cNvPr id="54" name="Oval 53">
            <a:extLst>
              <a:ext uri="{FF2B5EF4-FFF2-40B4-BE49-F238E27FC236}">
                <a16:creationId xmlns:a16="http://schemas.microsoft.com/office/drawing/2014/main" id="{B8495547-25C1-90AD-ACE9-9619D70DA0FB}"/>
              </a:ext>
            </a:extLst>
          </p:cNvPr>
          <p:cNvSpPr/>
          <p:nvPr/>
        </p:nvSpPr>
        <p:spPr>
          <a:xfrm>
            <a:off x="7657911" y="1443434"/>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55" name="Oval 54">
            <a:extLst>
              <a:ext uri="{FF2B5EF4-FFF2-40B4-BE49-F238E27FC236}">
                <a16:creationId xmlns:a16="http://schemas.microsoft.com/office/drawing/2014/main" id="{90EA1E03-3964-28C6-1DE5-DC60625CBEF8}"/>
              </a:ext>
            </a:extLst>
          </p:cNvPr>
          <p:cNvSpPr/>
          <p:nvPr/>
        </p:nvSpPr>
        <p:spPr>
          <a:xfrm>
            <a:off x="7657911" y="2918795"/>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56" name="Oval 55">
            <a:extLst>
              <a:ext uri="{FF2B5EF4-FFF2-40B4-BE49-F238E27FC236}">
                <a16:creationId xmlns:a16="http://schemas.microsoft.com/office/drawing/2014/main" id="{AD069E53-96AC-8764-6D70-32F0D4816619}"/>
              </a:ext>
            </a:extLst>
          </p:cNvPr>
          <p:cNvSpPr/>
          <p:nvPr/>
        </p:nvSpPr>
        <p:spPr>
          <a:xfrm>
            <a:off x="7657910" y="3513263"/>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57" name="Oval 56">
            <a:extLst>
              <a:ext uri="{FF2B5EF4-FFF2-40B4-BE49-F238E27FC236}">
                <a16:creationId xmlns:a16="http://schemas.microsoft.com/office/drawing/2014/main" id="{95DC5FEC-C37B-FF7C-11A1-4BFB0059E726}"/>
              </a:ext>
            </a:extLst>
          </p:cNvPr>
          <p:cNvSpPr/>
          <p:nvPr/>
        </p:nvSpPr>
        <p:spPr>
          <a:xfrm>
            <a:off x="7657910" y="4205008"/>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58" name="Oval 57">
            <a:extLst>
              <a:ext uri="{FF2B5EF4-FFF2-40B4-BE49-F238E27FC236}">
                <a16:creationId xmlns:a16="http://schemas.microsoft.com/office/drawing/2014/main" id="{39BF376D-E0C3-8FB3-8960-C0BACDA1FA3B}"/>
              </a:ext>
            </a:extLst>
          </p:cNvPr>
          <p:cNvSpPr/>
          <p:nvPr/>
        </p:nvSpPr>
        <p:spPr>
          <a:xfrm>
            <a:off x="7657911" y="2189222"/>
            <a:ext cx="457200" cy="445476"/>
          </a:xfrm>
          <a:prstGeom prst="ellipse">
            <a:avLst/>
          </a:prstGeom>
          <a:solidFill>
            <a:srgbClr val="6C359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ontserrat"/>
              <a:ea typeface="Calibri"/>
              <a:cs typeface="Calibri"/>
            </a:endParaRPr>
          </a:p>
        </p:txBody>
      </p:sp>
      <p:sp>
        <p:nvSpPr>
          <p:cNvPr id="59" name="TextBox 58">
            <a:extLst>
              <a:ext uri="{FF2B5EF4-FFF2-40B4-BE49-F238E27FC236}">
                <a16:creationId xmlns:a16="http://schemas.microsoft.com/office/drawing/2014/main" id="{2EBCF94E-4575-E6A3-B0E9-2CCCAF1DF891}"/>
              </a:ext>
            </a:extLst>
          </p:cNvPr>
          <p:cNvSpPr txBox="1"/>
          <p:nvPr/>
        </p:nvSpPr>
        <p:spPr>
          <a:xfrm>
            <a:off x="7747455" y="2204353"/>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7</a:t>
            </a:r>
          </a:p>
        </p:txBody>
      </p:sp>
      <p:sp>
        <p:nvSpPr>
          <p:cNvPr id="60" name="TextBox 59">
            <a:extLst>
              <a:ext uri="{FF2B5EF4-FFF2-40B4-BE49-F238E27FC236}">
                <a16:creationId xmlns:a16="http://schemas.microsoft.com/office/drawing/2014/main" id="{86641C45-6BDC-1D4C-E171-9BAD1F562214}"/>
              </a:ext>
            </a:extLst>
          </p:cNvPr>
          <p:cNvSpPr txBox="1"/>
          <p:nvPr/>
        </p:nvSpPr>
        <p:spPr>
          <a:xfrm>
            <a:off x="7747454" y="2944735"/>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8</a:t>
            </a:r>
          </a:p>
        </p:txBody>
      </p:sp>
      <p:sp>
        <p:nvSpPr>
          <p:cNvPr id="61" name="TextBox 60">
            <a:extLst>
              <a:ext uri="{FF2B5EF4-FFF2-40B4-BE49-F238E27FC236}">
                <a16:creationId xmlns:a16="http://schemas.microsoft.com/office/drawing/2014/main" id="{C5EE6FBB-EEA9-C840-D3EC-903FD4FF3B23}"/>
              </a:ext>
            </a:extLst>
          </p:cNvPr>
          <p:cNvSpPr txBox="1"/>
          <p:nvPr/>
        </p:nvSpPr>
        <p:spPr>
          <a:xfrm>
            <a:off x="7747455" y="3512183"/>
            <a:ext cx="2788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9</a:t>
            </a:r>
          </a:p>
        </p:txBody>
      </p:sp>
      <p:sp>
        <p:nvSpPr>
          <p:cNvPr id="62" name="TextBox 61">
            <a:extLst>
              <a:ext uri="{FF2B5EF4-FFF2-40B4-BE49-F238E27FC236}">
                <a16:creationId xmlns:a16="http://schemas.microsoft.com/office/drawing/2014/main" id="{30184AA1-AFD6-9943-26E3-0149A6B59542}"/>
              </a:ext>
            </a:extLst>
          </p:cNvPr>
          <p:cNvSpPr txBox="1"/>
          <p:nvPr/>
        </p:nvSpPr>
        <p:spPr>
          <a:xfrm>
            <a:off x="7671794" y="4230948"/>
            <a:ext cx="478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10</a:t>
            </a:r>
          </a:p>
        </p:txBody>
      </p:sp>
      <p:sp>
        <p:nvSpPr>
          <p:cNvPr id="63" name="TextBox 62">
            <a:extLst>
              <a:ext uri="{FF2B5EF4-FFF2-40B4-BE49-F238E27FC236}">
                <a16:creationId xmlns:a16="http://schemas.microsoft.com/office/drawing/2014/main" id="{1082D96A-D9C9-804A-F7E1-E9BD5A832A95}"/>
              </a:ext>
            </a:extLst>
          </p:cNvPr>
          <p:cNvSpPr txBox="1"/>
          <p:nvPr/>
        </p:nvSpPr>
        <p:spPr>
          <a:xfrm>
            <a:off x="7655582" y="1469373"/>
            <a:ext cx="478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Montserrat"/>
                <a:ea typeface="Calibri"/>
                <a:cs typeface="Calibri"/>
              </a:rPr>
              <a:t>6</a:t>
            </a:r>
          </a:p>
        </p:txBody>
      </p:sp>
      <p:sp>
        <p:nvSpPr>
          <p:cNvPr id="4" name="Text Placeholder 16">
            <a:extLst>
              <a:ext uri="{FF2B5EF4-FFF2-40B4-BE49-F238E27FC236}">
                <a16:creationId xmlns:a16="http://schemas.microsoft.com/office/drawing/2014/main" id="{F7DC40EE-CDCD-E704-740A-03E9047ECA62}"/>
              </a:ext>
            </a:extLst>
          </p:cNvPr>
          <p:cNvSpPr txBox="1">
            <a:spLocks/>
          </p:cNvSpPr>
          <p:nvPr/>
        </p:nvSpPr>
        <p:spPr>
          <a:xfrm>
            <a:off x="8973519" y="357717"/>
            <a:ext cx="2884047" cy="478931"/>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b="1" dirty="0">
                <a:latin typeface="Montserrat" pitchFamily="2" charset="77"/>
              </a:rPr>
              <a:t>Jan 01 - Dec 31, 2025</a:t>
            </a:r>
          </a:p>
        </p:txBody>
      </p:sp>
      <p:sp>
        <p:nvSpPr>
          <p:cNvPr id="9" name="Rectangle: Rounded Corners 6">
            <a:extLst>
              <a:ext uri="{FF2B5EF4-FFF2-40B4-BE49-F238E27FC236}">
                <a16:creationId xmlns:a16="http://schemas.microsoft.com/office/drawing/2014/main" id="{450241E5-B5C6-7DF3-86F1-52B185C08E90}"/>
              </a:ext>
            </a:extLst>
          </p:cNvPr>
          <p:cNvSpPr/>
          <p:nvPr/>
        </p:nvSpPr>
        <p:spPr>
          <a:xfrm>
            <a:off x="684344" y="1246201"/>
            <a:ext cx="2183070" cy="55996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000" b="1" dirty="0">
                <a:latin typeface="Montserrat"/>
                <a:ea typeface="Calibri"/>
                <a:cs typeface="Calibri"/>
              </a:rPr>
              <a:t>Site Sessions</a:t>
            </a:r>
          </a:p>
        </p:txBody>
      </p:sp>
      <p:sp>
        <p:nvSpPr>
          <p:cNvPr id="10" name="Rectangle 9">
            <a:extLst>
              <a:ext uri="{FF2B5EF4-FFF2-40B4-BE49-F238E27FC236}">
                <a16:creationId xmlns:a16="http://schemas.microsoft.com/office/drawing/2014/main" id="{D6D43B17-8964-B40F-F886-8983DF04F96C}"/>
              </a:ext>
            </a:extLst>
          </p:cNvPr>
          <p:cNvSpPr/>
          <p:nvPr/>
        </p:nvSpPr>
        <p:spPr>
          <a:xfrm>
            <a:off x="868836" y="1964939"/>
            <a:ext cx="1840523" cy="4806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lumMod val="95000"/>
                  </a:schemeClr>
                </a:solidFill>
                <a:latin typeface="Montserrat"/>
                <a:ea typeface="Calibri"/>
                <a:cs typeface="Calibri"/>
              </a:rPr>
              <a:t>33,787</a:t>
            </a:r>
          </a:p>
        </p:txBody>
      </p:sp>
    </p:spTree>
    <p:extLst>
      <p:ext uri="{BB962C8B-B14F-4D97-AF65-F5344CB8AC3E}">
        <p14:creationId xmlns:p14="http://schemas.microsoft.com/office/powerpoint/2010/main" val="2592303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2B2C-1D1F-473A-6B9F-A24D08225601}"/>
              </a:ext>
            </a:extLst>
          </p:cNvPr>
          <p:cNvSpPr>
            <a:spLocks noGrp="1"/>
          </p:cNvSpPr>
          <p:nvPr>
            <p:ph type="title"/>
          </p:nvPr>
        </p:nvSpPr>
        <p:spPr/>
        <p:txBody>
          <a:bodyPr/>
          <a:lstStyle/>
          <a:p>
            <a:r>
              <a:rPr lang="en-US" dirty="0"/>
              <a:t>Sessions by Country</a:t>
            </a:r>
          </a:p>
        </p:txBody>
      </p:sp>
      <p:pic>
        <p:nvPicPr>
          <p:cNvPr id="6" name="Content Placeholder 5" descr="A map of the world&#10;&#10;AI-generated content may be incorrect.">
            <a:extLst>
              <a:ext uri="{FF2B5EF4-FFF2-40B4-BE49-F238E27FC236}">
                <a16:creationId xmlns:a16="http://schemas.microsoft.com/office/drawing/2014/main" id="{605CA6BC-15F6-CEF0-F21F-1564AFD6AA03}"/>
              </a:ext>
            </a:extLst>
          </p:cNvPr>
          <p:cNvPicPr>
            <a:picLocks noGrp="1" noChangeAspect="1"/>
          </p:cNvPicPr>
          <p:nvPr>
            <p:ph sz="half" idx="1"/>
          </p:nvPr>
        </p:nvPicPr>
        <p:blipFill rotWithShape="1">
          <a:blip r:embed="rId2"/>
          <a:srcRect t="1916" b="12429"/>
          <a:stretch>
            <a:fillRect/>
          </a:stretch>
        </p:blipFill>
        <p:spPr>
          <a:xfrm>
            <a:off x="293227" y="1410346"/>
            <a:ext cx="11605545" cy="5277173"/>
          </a:xfrm>
        </p:spPr>
      </p:pic>
    </p:spTree>
    <p:extLst>
      <p:ext uri="{BB962C8B-B14F-4D97-AF65-F5344CB8AC3E}">
        <p14:creationId xmlns:p14="http://schemas.microsoft.com/office/powerpoint/2010/main" val="2939711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FD4-B6B7-FA4B-0DD6-E03A8C4070FA}"/>
              </a:ext>
            </a:extLst>
          </p:cNvPr>
          <p:cNvSpPr>
            <a:spLocks noGrp="1"/>
          </p:cNvSpPr>
          <p:nvPr>
            <p:ph type="title"/>
          </p:nvPr>
        </p:nvSpPr>
        <p:spPr>
          <a:xfrm>
            <a:off x="1089328" y="1447137"/>
            <a:ext cx="10264471" cy="2552369"/>
          </a:xfrm>
        </p:spPr>
        <p:txBody>
          <a:bodyPr>
            <a:normAutofit fontScale="90000"/>
          </a:bodyPr>
          <a:lstStyle/>
          <a:p>
            <a:r>
              <a:rPr lang="en-US" dirty="0"/>
              <a:t>EWMA-ISTAP project: Living with Skin Frailty and Skin Tears Project </a:t>
            </a:r>
            <a:r>
              <a:rPr lang="en-GB" b="1" dirty="0"/>
              <a:t>:</a:t>
            </a:r>
            <a:r>
              <a:rPr lang="en-CA" b="0" dirty="0"/>
              <a:t> </a:t>
            </a:r>
            <a:r>
              <a:rPr lang="en-US" b="0" dirty="0"/>
              <a:t>Video/Digital Story telling</a:t>
            </a:r>
          </a:p>
        </p:txBody>
      </p:sp>
      <p:sp>
        <p:nvSpPr>
          <p:cNvPr id="3" name="Text Placeholder 2">
            <a:extLst>
              <a:ext uri="{FF2B5EF4-FFF2-40B4-BE49-F238E27FC236}">
                <a16:creationId xmlns:a16="http://schemas.microsoft.com/office/drawing/2014/main" id="{594AFDF6-C605-B944-B0C9-9ED9B15A5F0C}"/>
              </a:ext>
            </a:extLst>
          </p:cNvPr>
          <p:cNvSpPr>
            <a:spLocks noGrp="1"/>
          </p:cNvSpPr>
          <p:nvPr>
            <p:ph type="body" idx="1"/>
          </p:nvPr>
        </p:nvSpPr>
        <p:spPr>
          <a:xfrm>
            <a:off x="1089328" y="934279"/>
            <a:ext cx="10264470" cy="512858"/>
          </a:xfrm>
        </p:spPr>
        <p:txBody>
          <a:bodyPr/>
          <a:lstStyle/>
          <a:p>
            <a:r>
              <a:rPr lang="en-US" dirty="0"/>
              <a:t>Project #1</a:t>
            </a:r>
          </a:p>
        </p:txBody>
      </p:sp>
      <p:sp>
        <p:nvSpPr>
          <p:cNvPr id="4" name="Slide Number Placeholder 5">
            <a:extLst>
              <a:ext uri="{FF2B5EF4-FFF2-40B4-BE49-F238E27FC236}">
                <a16:creationId xmlns:a16="http://schemas.microsoft.com/office/drawing/2014/main" id="{E586B2C9-8D10-D3E6-B905-A867DED5B8FC}"/>
              </a:ext>
            </a:extLst>
          </p:cNvPr>
          <p:cNvSpPr txBox="1">
            <a:spLocks/>
          </p:cNvSpPr>
          <p:nvPr/>
        </p:nvSpPr>
        <p:spPr>
          <a:xfrm>
            <a:off x="11353800" y="6215573"/>
            <a:ext cx="6350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fld id="{E61F137B-C642-F64C-A254-84D5D2BB465E}" type="slidenum">
              <a:rPr lang="en-US" smtClean="0">
                <a:solidFill>
                  <a:schemeClr val="bg1"/>
                </a:solidFill>
                <a:latin typeface="Montserrat" pitchFamily="2" charset="77"/>
              </a:rPr>
              <a:pPr algn="r">
                <a:defRPr/>
              </a:pPr>
              <a:t>9</a:t>
            </a:fld>
            <a:endParaRPr lang="en-US">
              <a:solidFill>
                <a:schemeClr val="bg1"/>
              </a:solidFill>
              <a:latin typeface="Montserrat" pitchFamily="2" charset="77"/>
            </a:endParaRPr>
          </a:p>
        </p:txBody>
      </p:sp>
    </p:spTree>
    <p:extLst>
      <p:ext uri="{BB962C8B-B14F-4D97-AF65-F5344CB8AC3E}">
        <p14:creationId xmlns:p14="http://schemas.microsoft.com/office/powerpoint/2010/main" val="338427588"/>
      </p:ext>
    </p:extLst>
  </p:cSld>
  <p:clrMapOvr>
    <a:masterClrMapping/>
  </p:clrMapOvr>
</p:sld>
</file>

<file path=ppt/theme/theme1.xml><?xml version="1.0" encoding="utf-8"?>
<a:theme xmlns:a="http://schemas.openxmlformats.org/drawingml/2006/main" name="Office Theme">
  <a:themeElements>
    <a:clrScheme name="ISTAP 1">
      <a:dk1>
        <a:srgbClr val="1F2049"/>
      </a:dk1>
      <a:lt1>
        <a:srgbClr val="FFFFFF"/>
      </a:lt1>
      <a:dk2>
        <a:srgbClr val="412F77"/>
      </a:dk2>
      <a:lt2>
        <a:srgbClr val="E7E6E6"/>
      </a:lt2>
      <a:accent1>
        <a:srgbClr val="63B1DB"/>
      </a:accent1>
      <a:accent2>
        <a:srgbClr val="F2077F"/>
      </a:accent2>
      <a:accent3>
        <a:srgbClr val="1F2049"/>
      </a:accent3>
      <a:accent4>
        <a:srgbClr val="412F77"/>
      </a:accent4>
      <a:accent5>
        <a:srgbClr val="5B9BD5"/>
      </a:accent5>
      <a:accent6>
        <a:srgbClr val="68B7DE"/>
      </a:accent6>
      <a:hlink>
        <a:srgbClr val="F2077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TAP Presentation Template" id="{401A10F0-39D4-3D4E-B13A-4D7FFC389EB4}" vid="{E1DD02BF-BA4E-104D-8FA2-610B1BAD3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3223</TotalTime>
  <Words>3421</Words>
  <Application>Microsoft Macintosh PowerPoint</Application>
  <PresentationFormat>Widescreen</PresentationFormat>
  <Paragraphs>389</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Aptos Narrow</vt:lpstr>
      <vt:lpstr>Arial</vt:lpstr>
      <vt:lpstr>Calibri</vt:lpstr>
      <vt:lpstr>Calibri Light</vt:lpstr>
      <vt:lpstr>Montserrat</vt:lpstr>
      <vt:lpstr>Office Theme</vt:lpstr>
      <vt:lpstr>2026 ISTAP Initiatives and Sponsorship Opportunities</vt:lpstr>
      <vt:lpstr>PowerPoint Presentation</vt:lpstr>
      <vt:lpstr>ISTAP Members by Country January 21, 2026 (5,513 Total Members)</vt:lpstr>
      <vt:lpstr>ISTAP Members: Top 20 Countries January 21, 2026 (5,513 Total Members)</vt:lpstr>
      <vt:lpstr>PowerPoint Presentation</vt:lpstr>
      <vt:lpstr>PowerPoint Presentation</vt:lpstr>
      <vt:lpstr>Our Reach – Website 2025</vt:lpstr>
      <vt:lpstr>Sessions by Country</vt:lpstr>
      <vt:lpstr>EWMA-ISTAP project: Living with Skin Frailty and Skin Tears Project : Video/Digital Story telling</vt:lpstr>
      <vt:lpstr>PowerPoint Presentation</vt:lpstr>
      <vt:lpstr>Benefits of Sponsorship</vt:lpstr>
      <vt:lpstr>World Without Skin Tears Day:  International, Virtual Education Event | 9 April 2026</vt:lpstr>
      <vt:lpstr>PowerPoint Presentation</vt:lpstr>
      <vt:lpstr>Benefits of Sponsorship</vt:lpstr>
      <vt:lpstr>All Skin Tones Skin Tear Classification Tool Project</vt:lpstr>
      <vt:lpstr>PowerPoint Presentation</vt:lpstr>
      <vt:lpstr>Benefits of Sponsorship</vt:lpstr>
      <vt:lpstr>PowerPoint Presentation</vt:lpstr>
      <vt:lpstr>PowerPoint Presentation</vt:lpstr>
      <vt:lpstr>Annual Corporate Partnership Opportunity</vt:lpstr>
      <vt:lpstr>Benefits of Sponsorship</vt:lpstr>
      <vt:lpstr>Outcomes:</vt:lpstr>
      <vt:lpstr>Thank you!  Be part of our vision:  A WORLD WITHOUT SKIN TEARS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Troy Curtis</cp:lastModifiedBy>
  <cp:revision>366</cp:revision>
  <dcterms:created xsi:type="dcterms:W3CDTF">2020-02-20T21:00:30Z</dcterms:created>
  <dcterms:modified xsi:type="dcterms:W3CDTF">2026-01-21T19:22:03Z</dcterms:modified>
</cp:coreProperties>
</file>